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9" r:id="rId14"/>
    <p:sldId id="268"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FEC07D5-8D14-49CE-BCAD-5A968A68FAB6}">
          <p14:sldIdLst>
            <p14:sldId id="256"/>
          </p14:sldIdLst>
        </p14:section>
        <p14:section name="Abschnitt ohne Titel" id="{8CFCC10C-C189-4110-AD17-A798B64427F0}">
          <p14:sldIdLst>
            <p14:sldId id="260"/>
            <p14:sldId id="257"/>
            <p14:sldId id="258"/>
            <p14:sldId id="259"/>
            <p14:sldId id="261"/>
            <p14:sldId id="262"/>
            <p14:sldId id="263"/>
            <p14:sldId id="264"/>
            <p14:sldId id="265"/>
            <p14:sldId id="266"/>
            <p14:sldId id="267"/>
            <p14:sldId id="269"/>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4648" autoAdjust="0"/>
  </p:normalViewPr>
  <p:slideViewPr>
    <p:cSldViewPr snapToGrid="0">
      <p:cViewPr>
        <p:scale>
          <a:sx n="90" d="100"/>
          <a:sy n="90" d="100"/>
        </p:scale>
        <p:origin x="21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Zellinger" userId="11c5dce1c4d365cb" providerId="LiveId" clId="{BC6FDFF5-E430-4AD2-841E-D5AAF9C16827}"/>
    <pc:docChg chg="undo redo custSel addSld delSld modSld sldOrd addSection modSection">
      <pc:chgData name="Martin Zellinger" userId="11c5dce1c4d365cb" providerId="LiveId" clId="{BC6FDFF5-E430-4AD2-841E-D5AAF9C16827}" dt="2025-11-25T17:44:04.260" v="3279" actId="47"/>
      <pc:docMkLst>
        <pc:docMk/>
      </pc:docMkLst>
      <pc:sldChg chg="modSp mod">
        <pc:chgData name="Martin Zellinger" userId="11c5dce1c4d365cb" providerId="LiveId" clId="{BC6FDFF5-E430-4AD2-841E-D5AAF9C16827}" dt="2025-11-25T17:17:55.872" v="2913" actId="20577"/>
        <pc:sldMkLst>
          <pc:docMk/>
          <pc:sldMk cId="3514773444" sldId="258"/>
        </pc:sldMkLst>
        <pc:spChg chg="mod">
          <ac:chgData name="Martin Zellinger" userId="11c5dce1c4d365cb" providerId="LiveId" clId="{BC6FDFF5-E430-4AD2-841E-D5AAF9C16827}" dt="2025-11-25T17:17:55.872" v="2913" actId="20577"/>
          <ac:spMkLst>
            <pc:docMk/>
            <pc:sldMk cId="3514773444" sldId="258"/>
            <ac:spMk id="8" creationId="{C491A027-2A1A-8EDF-FF92-D2588EFE2672}"/>
          </ac:spMkLst>
        </pc:spChg>
      </pc:sldChg>
      <pc:sldChg chg="modSp mod">
        <pc:chgData name="Martin Zellinger" userId="11c5dce1c4d365cb" providerId="LiveId" clId="{BC6FDFF5-E430-4AD2-841E-D5AAF9C16827}" dt="2025-11-25T17:18:51.111" v="2936" actId="1076"/>
        <pc:sldMkLst>
          <pc:docMk/>
          <pc:sldMk cId="1484219482" sldId="259"/>
        </pc:sldMkLst>
        <pc:spChg chg="mod">
          <ac:chgData name="Martin Zellinger" userId="11c5dce1c4d365cb" providerId="LiveId" clId="{BC6FDFF5-E430-4AD2-841E-D5AAF9C16827}" dt="2025-11-25T17:18:51.111" v="2936" actId="1076"/>
          <ac:spMkLst>
            <pc:docMk/>
            <pc:sldMk cId="1484219482" sldId="259"/>
            <ac:spMk id="6" creationId="{564E9B39-EF13-F512-D0C1-1B288A53FCB1}"/>
          </ac:spMkLst>
        </pc:spChg>
      </pc:sldChg>
      <pc:sldChg chg="modSp mod">
        <pc:chgData name="Martin Zellinger" userId="11c5dce1c4d365cb" providerId="LiveId" clId="{BC6FDFF5-E430-4AD2-841E-D5AAF9C16827}" dt="2025-11-25T17:15:25.103" v="2895" actId="1076"/>
        <pc:sldMkLst>
          <pc:docMk/>
          <pc:sldMk cId="3654312830" sldId="260"/>
        </pc:sldMkLst>
        <pc:spChg chg="mod">
          <ac:chgData name="Martin Zellinger" userId="11c5dce1c4d365cb" providerId="LiveId" clId="{BC6FDFF5-E430-4AD2-841E-D5AAF9C16827}" dt="2025-11-25T17:15:25.103" v="2895" actId="1076"/>
          <ac:spMkLst>
            <pc:docMk/>
            <pc:sldMk cId="3654312830" sldId="260"/>
            <ac:spMk id="7" creationId="{92DB40AE-4CF1-A57C-64FC-5456CE38A5D0}"/>
          </ac:spMkLst>
        </pc:spChg>
      </pc:sldChg>
      <pc:sldChg chg="addSp delSp modSp mod">
        <pc:chgData name="Martin Zellinger" userId="11c5dce1c4d365cb" providerId="LiveId" clId="{BC6FDFF5-E430-4AD2-841E-D5AAF9C16827}" dt="2025-11-25T17:21:59.463" v="2937" actId="20577"/>
        <pc:sldMkLst>
          <pc:docMk/>
          <pc:sldMk cId="3212441092" sldId="261"/>
        </pc:sldMkLst>
        <pc:spChg chg="mod">
          <ac:chgData name="Martin Zellinger" userId="11c5dce1c4d365cb" providerId="LiveId" clId="{BC6FDFF5-E430-4AD2-841E-D5AAF9C16827}" dt="2025-11-25T17:21:59.463" v="2937" actId="20577"/>
          <ac:spMkLst>
            <pc:docMk/>
            <pc:sldMk cId="3212441092" sldId="261"/>
            <ac:spMk id="6" creationId="{F6784778-320A-1580-056A-C628CE569897}"/>
          </ac:spMkLst>
        </pc:spChg>
        <pc:spChg chg="add del mod">
          <ac:chgData name="Martin Zellinger" userId="11c5dce1c4d365cb" providerId="LiveId" clId="{BC6FDFF5-E430-4AD2-841E-D5AAF9C16827}" dt="2025-11-25T15:03:28.276" v="1"/>
          <ac:spMkLst>
            <pc:docMk/>
            <pc:sldMk cId="3212441092" sldId="261"/>
            <ac:spMk id="8" creationId="{5F5A0E4D-DEF4-7622-E17D-217651E69753}"/>
          </ac:spMkLst>
        </pc:spChg>
        <pc:picChg chg="del">
          <ac:chgData name="Martin Zellinger" userId="11c5dce1c4d365cb" providerId="LiveId" clId="{BC6FDFF5-E430-4AD2-841E-D5AAF9C16827}" dt="2025-11-25T15:02:49.140" v="0" actId="478"/>
          <ac:picMkLst>
            <pc:docMk/>
            <pc:sldMk cId="3212441092" sldId="261"/>
            <ac:picMk id="5" creationId="{3DD46A34-0CEE-5922-DED1-A1DAEC8A7F28}"/>
          </ac:picMkLst>
        </pc:picChg>
        <pc:picChg chg="add mod modCrop">
          <ac:chgData name="Martin Zellinger" userId="11c5dce1c4d365cb" providerId="LiveId" clId="{BC6FDFF5-E430-4AD2-841E-D5AAF9C16827}" dt="2025-11-25T15:04:49.678" v="6" actId="14100"/>
          <ac:picMkLst>
            <pc:docMk/>
            <pc:sldMk cId="3212441092" sldId="261"/>
            <ac:picMk id="10" creationId="{6E0745E6-8091-0097-F5B3-C4193FC29103}"/>
          </ac:picMkLst>
        </pc:picChg>
      </pc:sldChg>
      <pc:sldChg chg="addSp delSp modSp mod">
        <pc:chgData name="Martin Zellinger" userId="11c5dce1c4d365cb" providerId="LiveId" clId="{BC6FDFF5-E430-4AD2-841E-D5AAF9C16827}" dt="2025-11-25T17:23:12.172" v="2943" actId="20577"/>
        <pc:sldMkLst>
          <pc:docMk/>
          <pc:sldMk cId="528950166" sldId="262"/>
        </pc:sldMkLst>
        <pc:spChg chg="mod">
          <ac:chgData name="Martin Zellinger" userId="11c5dce1c4d365cb" providerId="LiveId" clId="{BC6FDFF5-E430-4AD2-841E-D5AAF9C16827}" dt="2025-11-25T15:12:59.108" v="140" actId="403"/>
          <ac:spMkLst>
            <pc:docMk/>
            <pc:sldMk cId="528950166" sldId="262"/>
            <ac:spMk id="2" creationId="{40A22DAB-9B2D-6C53-9B56-F67825EDCD30}"/>
          </ac:spMkLst>
        </pc:spChg>
        <pc:spChg chg="del">
          <ac:chgData name="Martin Zellinger" userId="11c5dce1c4d365cb" providerId="LiveId" clId="{BC6FDFF5-E430-4AD2-841E-D5AAF9C16827}" dt="2025-11-25T15:13:35.217" v="141"/>
          <ac:spMkLst>
            <pc:docMk/>
            <pc:sldMk cId="528950166" sldId="262"/>
            <ac:spMk id="3" creationId="{923CD3B2-1372-0B38-905B-CA03BCB32224}"/>
          </ac:spMkLst>
        </pc:spChg>
        <pc:spChg chg="add mod">
          <ac:chgData name="Martin Zellinger" userId="11c5dce1c4d365cb" providerId="LiveId" clId="{BC6FDFF5-E430-4AD2-841E-D5AAF9C16827}" dt="2025-11-25T17:23:12.172" v="2943" actId="20577"/>
          <ac:spMkLst>
            <pc:docMk/>
            <pc:sldMk cId="528950166" sldId="262"/>
            <ac:spMk id="6" creationId="{81B3DDEC-9149-B460-07A9-2464AFCAD0C3}"/>
          </ac:spMkLst>
        </pc:spChg>
        <pc:picChg chg="add mod">
          <ac:chgData name="Martin Zellinger" userId="11c5dce1c4d365cb" providerId="LiveId" clId="{BC6FDFF5-E430-4AD2-841E-D5AAF9C16827}" dt="2025-11-25T15:14:27.414" v="144" actId="1076"/>
          <ac:picMkLst>
            <pc:docMk/>
            <pc:sldMk cId="528950166" sldId="262"/>
            <ac:picMk id="5" creationId="{F52C0A41-B6DD-C784-415A-9DB42A1A306B}"/>
          </ac:picMkLst>
        </pc:picChg>
      </pc:sldChg>
      <pc:sldChg chg="addSp delSp modSp new mod">
        <pc:chgData name="Martin Zellinger" userId="11c5dce1c4d365cb" providerId="LiveId" clId="{BC6FDFF5-E430-4AD2-841E-D5AAF9C16827}" dt="2025-11-25T17:29:32.824" v="2986" actId="14100"/>
        <pc:sldMkLst>
          <pc:docMk/>
          <pc:sldMk cId="2646045383" sldId="263"/>
        </pc:sldMkLst>
        <pc:spChg chg="mod">
          <ac:chgData name="Martin Zellinger" userId="11c5dce1c4d365cb" providerId="LiveId" clId="{BC6FDFF5-E430-4AD2-841E-D5AAF9C16827}" dt="2025-11-25T17:29:28.071" v="2985" actId="14100"/>
          <ac:spMkLst>
            <pc:docMk/>
            <pc:sldMk cId="2646045383" sldId="263"/>
            <ac:spMk id="2" creationId="{C54E1C4D-C52C-7037-B195-C85BFA3AF627}"/>
          </ac:spMkLst>
        </pc:spChg>
        <pc:spChg chg="del mod">
          <ac:chgData name="Martin Zellinger" userId="11c5dce1c4d365cb" providerId="LiveId" clId="{BC6FDFF5-E430-4AD2-841E-D5AAF9C16827}" dt="2025-11-25T15:37:08.912" v="589"/>
          <ac:spMkLst>
            <pc:docMk/>
            <pc:sldMk cId="2646045383" sldId="263"/>
            <ac:spMk id="3" creationId="{014DE4B6-BCC8-BC59-29D5-6CFB70AFCD5A}"/>
          </ac:spMkLst>
        </pc:spChg>
        <pc:spChg chg="add mod">
          <ac:chgData name="Martin Zellinger" userId="11c5dce1c4d365cb" providerId="LiveId" clId="{BC6FDFF5-E430-4AD2-841E-D5AAF9C16827}" dt="2025-11-25T17:29:16.451" v="2983" actId="1076"/>
          <ac:spMkLst>
            <pc:docMk/>
            <pc:sldMk cId="2646045383" sldId="263"/>
            <ac:spMk id="6" creationId="{F73A0FC3-1867-3C9A-209E-A3093BC8E565}"/>
          </ac:spMkLst>
        </pc:spChg>
        <pc:spChg chg="add del mod">
          <ac:chgData name="Martin Zellinger" userId="11c5dce1c4d365cb" providerId="LiveId" clId="{BC6FDFF5-E430-4AD2-841E-D5AAF9C16827}" dt="2025-11-25T17:26:36.961" v="2963" actId="478"/>
          <ac:spMkLst>
            <pc:docMk/>
            <pc:sldMk cId="2646045383" sldId="263"/>
            <ac:spMk id="10" creationId="{D5525536-1EAE-202D-2E3A-54170F145304}"/>
          </ac:spMkLst>
        </pc:spChg>
        <pc:picChg chg="add del mod">
          <ac:chgData name="Martin Zellinger" userId="11c5dce1c4d365cb" providerId="LiveId" clId="{BC6FDFF5-E430-4AD2-841E-D5AAF9C16827}" dt="2025-11-25T17:26:17.015" v="2961" actId="478"/>
          <ac:picMkLst>
            <pc:docMk/>
            <pc:sldMk cId="2646045383" sldId="263"/>
            <ac:picMk id="5" creationId="{933E5CCA-2DFA-3FA0-88FE-CDCD0F099B3C}"/>
          </ac:picMkLst>
        </pc:picChg>
        <pc:picChg chg="add mod modCrop">
          <ac:chgData name="Martin Zellinger" userId="11c5dce1c4d365cb" providerId="LiveId" clId="{BC6FDFF5-E430-4AD2-841E-D5AAF9C16827}" dt="2025-11-25T17:29:32.824" v="2986" actId="14100"/>
          <ac:picMkLst>
            <pc:docMk/>
            <pc:sldMk cId="2646045383" sldId="263"/>
            <ac:picMk id="8" creationId="{0F980304-40FE-4A2D-A058-9A04ED0316E7}"/>
          </ac:picMkLst>
        </pc:picChg>
      </pc:sldChg>
      <pc:sldChg chg="addSp delSp modSp new mod">
        <pc:chgData name="Martin Zellinger" userId="11c5dce1c4d365cb" providerId="LiveId" clId="{BC6FDFF5-E430-4AD2-841E-D5AAF9C16827}" dt="2025-11-25T17:32:21.962" v="2999" actId="20577"/>
        <pc:sldMkLst>
          <pc:docMk/>
          <pc:sldMk cId="2529229948" sldId="264"/>
        </pc:sldMkLst>
        <pc:spChg chg="mod">
          <ac:chgData name="Martin Zellinger" userId="11c5dce1c4d365cb" providerId="LiveId" clId="{BC6FDFF5-E430-4AD2-841E-D5AAF9C16827}" dt="2025-11-25T16:07:41.595" v="1228" actId="403"/>
          <ac:spMkLst>
            <pc:docMk/>
            <pc:sldMk cId="2529229948" sldId="264"/>
            <ac:spMk id="2" creationId="{62939F8B-4F29-AAB3-5EAC-A05121572C6B}"/>
          </ac:spMkLst>
        </pc:spChg>
        <pc:spChg chg="del">
          <ac:chgData name="Martin Zellinger" userId="11c5dce1c4d365cb" providerId="LiveId" clId="{BC6FDFF5-E430-4AD2-841E-D5AAF9C16827}" dt="2025-11-25T16:08:57.915" v="1229"/>
          <ac:spMkLst>
            <pc:docMk/>
            <pc:sldMk cId="2529229948" sldId="264"/>
            <ac:spMk id="3" creationId="{FE559C4B-1846-A20F-B807-0669B3AFA44C}"/>
          </ac:spMkLst>
        </pc:spChg>
        <pc:spChg chg="add mod">
          <ac:chgData name="Martin Zellinger" userId="11c5dce1c4d365cb" providerId="LiveId" clId="{BC6FDFF5-E430-4AD2-841E-D5AAF9C16827}" dt="2025-11-25T17:32:21.962" v="2999" actId="20577"/>
          <ac:spMkLst>
            <pc:docMk/>
            <pc:sldMk cId="2529229948" sldId="264"/>
            <ac:spMk id="6" creationId="{3649E425-FC00-54C8-3E52-C9BE2F1F8A6A}"/>
          </ac:spMkLst>
        </pc:spChg>
        <pc:picChg chg="add mod">
          <ac:chgData name="Martin Zellinger" userId="11c5dce1c4d365cb" providerId="LiveId" clId="{BC6FDFF5-E430-4AD2-841E-D5AAF9C16827}" dt="2025-11-25T16:09:07.512" v="1230" actId="1076"/>
          <ac:picMkLst>
            <pc:docMk/>
            <pc:sldMk cId="2529229948" sldId="264"/>
            <ac:picMk id="5" creationId="{DB06952A-307F-9458-BF52-9049E81E8E9E}"/>
          </ac:picMkLst>
        </pc:picChg>
      </pc:sldChg>
      <pc:sldChg chg="addSp delSp modSp new mod">
        <pc:chgData name="Martin Zellinger" userId="11c5dce1c4d365cb" providerId="LiveId" clId="{BC6FDFF5-E430-4AD2-841E-D5AAF9C16827}" dt="2025-11-25T17:11:35.458" v="2889" actId="20577"/>
        <pc:sldMkLst>
          <pc:docMk/>
          <pc:sldMk cId="2829046729" sldId="265"/>
        </pc:sldMkLst>
        <pc:spChg chg="mod">
          <ac:chgData name="Martin Zellinger" userId="11c5dce1c4d365cb" providerId="LiveId" clId="{BC6FDFF5-E430-4AD2-841E-D5AAF9C16827}" dt="2025-11-25T16:22:45.148" v="1795" actId="20577"/>
          <ac:spMkLst>
            <pc:docMk/>
            <pc:sldMk cId="2829046729" sldId="265"/>
            <ac:spMk id="2" creationId="{43FEDED7-281E-34EE-9A75-BA012579D326}"/>
          </ac:spMkLst>
        </pc:spChg>
        <pc:spChg chg="del">
          <ac:chgData name="Martin Zellinger" userId="11c5dce1c4d365cb" providerId="LiveId" clId="{BC6FDFF5-E430-4AD2-841E-D5AAF9C16827}" dt="2025-11-25T16:23:35.448" v="1796"/>
          <ac:spMkLst>
            <pc:docMk/>
            <pc:sldMk cId="2829046729" sldId="265"/>
            <ac:spMk id="3" creationId="{0A4BFB71-2CDC-5071-E377-F6B60FF42AA4}"/>
          </ac:spMkLst>
        </pc:spChg>
        <pc:spChg chg="add mod">
          <ac:chgData name="Martin Zellinger" userId="11c5dce1c4d365cb" providerId="LiveId" clId="{BC6FDFF5-E430-4AD2-841E-D5AAF9C16827}" dt="2025-11-25T17:11:35.458" v="2889" actId="20577"/>
          <ac:spMkLst>
            <pc:docMk/>
            <pc:sldMk cId="2829046729" sldId="265"/>
            <ac:spMk id="4" creationId="{2C77AB4B-37D2-CCB5-28EB-5888C709A3EA}"/>
          </ac:spMkLst>
        </pc:spChg>
        <pc:picChg chg="add mod">
          <ac:chgData name="Martin Zellinger" userId="11c5dce1c4d365cb" providerId="LiveId" clId="{BC6FDFF5-E430-4AD2-841E-D5AAF9C16827}" dt="2025-11-25T17:02:52.067" v="2411" actId="1076"/>
          <ac:picMkLst>
            <pc:docMk/>
            <pc:sldMk cId="2829046729" sldId="265"/>
            <ac:picMk id="6" creationId="{95156FEB-37A9-2F63-83D2-C7C7DD61DB35}"/>
          </ac:picMkLst>
        </pc:picChg>
      </pc:sldChg>
      <pc:sldChg chg="addSp delSp modSp new mod">
        <pc:chgData name="Martin Zellinger" userId="11c5dce1c4d365cb" providerId="LiveId" clId="{BC6FDFF5-E430-4AD2-841E-D5AAF9C16827}" dt="2025-11-25T17:41:13.841" v="3269" actId="1076"/>
        <pc:sldMkLst>
          <pc:docMk/>
          <pc:sldMk cId="1436799374" sldId="266"/>
        </pc:sldMkLst>
        <pc:spChg chg="mod">
          <ac:chgData name="Martin Zellinger" userId="11c5dce1c4d365cb" providerId="LiveId" clId="{BC6FDFF5-E430-4AD2-841E-D5AAF9C16827}" dt="2025-11-25T16:26:10.771" v="1808" actId="403"/>
          <ac:spMkLst>
            <pc:docMk/>
            <pc:sldMk cId="1436799374" sldId="266"/>
            <ac:spMk id="2" creationId="{500DFB3C-4502-B1BD-2915-01A4DADBD99B}"/>
          </ac:spMkLst>
        </pc:spChg>
        <pc:spChg chg="del">
          <ac:chgData name="Martin Zellinger" userId="11c5dce1c4d365cb" providerId="LiveId" clId="{BC6FDFF5-E430-4AD2-841E-D5AAF9C16827}" dt="2025-11-25T16:26:48.729" v="1809"/>
          <ac:spMkLst>
            <pc:docMk/>
            <pc:sldMk cId="1436799374" sldId="266"/>
            <ac:spMk id="3" creationId="{C0837DE4-D426-3900-8CDF-C7F986966D91}"/>
          </ac:spMkLst>
        </pc:spChg>
        <pc:spChg chg="add mod">
          <ac:chgData name="Martin Zellinger" userId="11c5dce1c4d365cb" providerId="LiveId" clId="{BC6FDFF5-E430-4AD2-841E-D5AAF9C16827}" dt="2025-11-25T17:41:13.841" v="3269" actId="1076"/>
          <ac:spMkLst>
            <pc:docMk/>
            <pc:sldMk cId="1436799374" sldId="266"/>
            <ac:spMk id="6" creationId="{0ED9A144-60DE-8EAD-9A25-82A1504E8E8D}"/>
          </ac:spMkLst>
        </pc:spChg>
        <pc:picChg chg="add mod">
          <ac:chgData name="Martin Zellinger" userId="11c5dce1c4d365cb" providerId="LiveId" clId="{BC6FDFF5-E430-4AD2-841E-D5AAF9C16827}" dt="2025-11-25T16:26:55.427" v="1810" actId="1076"/>
          <ac:picMkLst>
            <pc:docMk/>
            <pc:sldMk cId="1436799374" sldId="266"/>
            <ac:picMk id="5" creationId="{E50C3678-9E6A-E775-4C8A-584FF6A514E6}"/>
          </ac:picMkLst>
        </pc:picChg>
      </pc:sldChg>
      <pc:sldChg chg="addSp delSp modSp new mod">
        <pc:chgData name="Martin Zellinger" userId="11c5dce1c4d365cb" providerId="LiveId" clId="{BC6FDFF5-E430-4AD2-841E-D5AAF9C16827}" dt="2025-11-25T17:42:01.593" v="3277" actId="20577"/>
        <pc:sldMkLst>
          <pc:docMk/>
          <pc:sldMk cId="2577824865" sldId="267"/>
        </pc:sldMkLst>
        <pc:spChg chg="mod">
          <ac:chgData name="Martin Zellinger" userId="11c5dce1c4d365cb" providerId="LiveId" clId="{BC6FDFF5-E430-4AD2-841E-D5AAF9C16827}" dt="2025-11-25T16:29:17.545" v="1821" actId="20577"/>
          <ac:spMkLst>
            <pc:docMk/>
            <pc:sldMk cId="2577824865" sldId="267"/>
            <ac:spMk id="2" creationId="{5C8191F0-2242-4E33-C0D7-2004EC5F7F1D}"/>
          </ac:spMkLst>
        </pc:spChg>
        <pc:spChg chg="del">
          <ac:chgData name="Martin Zellinger" userId="11c5dce1c4d365cb" providerId="LiveId" clId="{BC6FDFF5-E430-4AD2-841E-D5AAF9C16827}" dt="2025-11-25T16:29:44.651" v="1822"/>
          <ac:spMkLst>
            <pc:docMk/>
            <pc:sldMk cId="2577824865" sldId="267"/>
            <ac:spMk id="3" creationId="{69F25FD5-7E31-46D0-78F0-79FAB4A9D78A}"/>
          </ac:spMkLst>
        </pc:spChg>
        <pc:spChg chg="add mod">
          <ac:chgData name="Martin Zellinger" userId="11c5dce1c4d365cb" providerId="LiveId" clId="{BC6FDFF5-E430-4AD2-841E-D5AAF9C16827}" dt="2025-11-25T17:42:01.593" v="3277" actId="20577"/>
          <ac:spMkLst>
            <pc:docMk/>
            <pc:sldMk cId="2577824865" sldId="267"/>
            <ac:spMk id="4" creationId="{B5052273-DDCA-C307-2FF4-0CFE9DE07990}"/>
          </ac:spMkLst>
        </pc:spChg>
        <pc:picChg chg="add mod">
          <ac:chgData name="Martin Zellinger" userId="11c5dce1c4d365cb" providerId="LiveId" clId="{BC6FDFF5-E430-4AD2-841E-D5AAF9C16827}" dt="2025-11-25T16:41:09.860" v="2177" actId="1076"/>
          <ac:picMkLst>
            <pc:docMk/>
            <pc:sldMk cId="2577824865" sldId="267"/>
            <ac:picMk id="6" creationId="{26652422-5DF2-00FB-C57C-38D01D34D8FD}"/>
          </ac:picMkLst>
        </pc:picChg>
      </pc:sldChg>
      <pc:sldChg chg="addSp delSp modSp new mod">
        <pc:chgData name="Martin Zellinger" userId="11c5dce1c4d365cb" providerId="LiveId" clId="{BC6FDFF5-E430-4AD2-841E-D5AAF9C16827}" dt="2025-11-25T16:51:51.395" v="2317" actId="21"/>
        <pc:sldMkLst>
          <pc:docMk/>
          <pc:sldMk cId="4203149788" sldId="268"/>
        </pc:sldMkLst>
        <pc:spChg chg="mod">
          <ac:chgData name="Martin Zellinger" userId="11c5dce1c4d365cb" providerId="LiveId" clId="{BC6FDFF5-E430-4AD2-841E-D5AAF9C16827}" dt="2025-11-25T16:43:52.701" v="2207" actId="403"/>
          <ac:spMkLst>
            <pc:docMk/>
            <pc:sldMk cId="4203149788" sldId="268"/>
            <ac:spMk id="2" creationId="{21A353C8-3551-DDB3-4D29-AE0BB4BAFB37}"/>
          </ac:spMkLst>
        </pc:spChg>
        <pc:spChg chg="del">
          <ac:chgData name="Martin Zellinger" userId="11c5dce1c4d365cb" providerId="LiveId" clId="{BC6FDFF5-E430-4AD2-841E-D5AAF9C16827}" dt="2025-11-25T16:44:28.784" v="2208"/>
          <ac:spMkLst>
            <pc:docMk/>
            <pc:sldMk cId="4203149788" sldId="268"/>
            <ac:spMk id="3" creationId="{2D08B2EF-246E-B994-B0B5-2E6D29E9F2E6}"/>
          </ac:spMkLst>
        </pc:spChg>
        <pc:spChg chg="add mod">
          <ac:chgData name="Martin Zellinger" userId="11c5dce1c4d365cb" providerId="LiveId" clId="{BC6FDFF5-E430-4AD2-841E-D5AAF9C16827}" dt="2025-11-25T16:51:51.395" v="2317" actId="21"/>
          <ac:spMkLst>
            <pc:docMk/>
            <pc:sldMk cId="4203149788" sldId="268"/>
            <ac:spMk id="6" creationId="{E9B175DD-E7FE-0260-A186-601F513323AC}"/>
          </ac:spMkLst>
        </pc:spChg>
        <pc:picChg chg="add mod">
          <ac:chgData name="Martin Zellinger" userId="11c5dce1c4d365cb" providerId="LiveId" clId="{BC6FDFF5-E430-4AD2-841E-D5AAF9C16827}" dt="2025-11-25T16:44:35.064" v="2209" actId="1076"/>
          <ac:picMkLst>
            <pc:docMk/>
            <pc:sldMk cId="4203149788" sldId="268"/>
            <ac:picMk id="5" creationId="{850CDCCB-9E53-48AD-6DBC-86F1798FFB06}"/>
          </ac:picMkLst>
        </pc:picChg>
      </pc:sldChg>
      <pc:sldChg chg="addSp delSp modSp new mod ord modClrScheme chgLayout">
        <pc:chgData name="Martin Zellinger" userId="11c5dce1c4d365cb" providerId="LiveId" clId="{BC6FDFF5-E430-4AD2-841E-D5AAF9C16827}" dt="2025-11-25T16:56:50.684" v="2408" actId="20577"/>
        <pc:sldMkLst>
          <pc:docMk/>
          <pc:sldMk cId="3629087514" sldId="269"/>
        </pc:sldMkLst>
        <pc:spChg chg="mod ord">
          <ac:chgData name="Martin Zellinger" userId="11c5dce1c4d365cb" providerId="LiveId" clId="{BC6FDFF5-E430-4AD2-841E-D5AAF9C16827}" dt="2025-11-25T16:54:11.178" v="2330" actId="1076"/>
          <ac:spMkLst>
            <pc:docMk/>
            <pc:sldMk cId="3629087514" sldId="269"/>
            <ac:spMk id="2" creationId="{60D599B8-3710-FC79-552E-BF1FE75CEEF3}"/>
          </ac:spMkLst>
        </pc:spChg>
        <pc:spChg chg="mod ord">
          <ac:chgData name="Martin Zellinger" userId="11c5dce1c4d365cb" providerId="LiveId" clId="{BC6FDFF5-E430-4AD2-841E-D5AAF9C16827}" dt="2025-11-25T16:56:50.684" v="2408" actId="20577"/>
          <ac:spMkLst>
            <pc:docMk/>
            <pc:sldMk cId="3629087514" sldId="269"/>
            <ac:spMk id="3" creationId="{002CFF81-1966-2A4B-B2F7-68B5DD53A24E}"/>
          </ac:spMkLst>
        </pc:spChg>
        <pc:spChg chg="add del mod ord">
          <ac:chgData name="Martin Zellinger" userId="11c5dce1c4d365cb" providerId="LiveId" clId="{BC6FDFF5-E430-4AD2-841E-D5AAF9C16827}" dt="2025-11-25T16:53:17.562" v="2322" actId="478"/>
          <ac:spMkLst>
            <pc:docMk/>
            <pc:sldMk cId="3629087514" sldId="269"/>
            <ac:spMk id="4" creationId="{AF679350-89DD-23A1-6F43-4EE8A8B0BFAA}"/>
          </ac:spMkLst>
        </pc:spChg>
        <pc:spChg chg="add del mod ord">
          <ac:chgData name="Martin Zellinger" userId="11c5dce1c4d365cb" providerId="LiveId" clId="{BC6FDFF5-E430-4AD2-841E-D5AAF9C16827}" dt="2025-11-25T16:53:09.202" v="2321" actId="478"/>
          <ac:spMkLst>
            <pc:docMk/>
            <pc:sldMk cId="3629087514" sldId="269"/>
            <ac:spMk id="5" creationId="{3971908F-B3E0-2A6C-1467-6F5A7C78F01F}"/>
          </ac:spMkLst>
        </pc:spChg>
        <pc:spChg chg="add del mod ord">
          <ac:chgData name="Martin Zellinger" userId="11c5dce1c4d365cb" providerId="LiveId" clId="{BC6FDFF5-E430-4AD2-841E-D5AAF9C16827}" dt="2025-11-25T16:52:54.146" v="2320"/>
          <ac:spMkLst>
            <pc:docMk/>
            <pc:sldMk cId="3629087514" sldId="269"/>
            <ac:spMk id="6" creationId="{BED6CD22-52FE-329A-B3BA-25956083487F}"/>
          </ac:spMkLst>
        </pc:spChg>
        <pc:picChg chg="add mod">
          <ac:chgData name="Martin Zellinger" userId="11c5dce1c4d365cb" providerId="LiveId" clId="{BC6FDFF5-E430-4AD2-841E-D5AAF9C16827}" dt="2025-11-25T16:53:57.173" v="2329" actId="14100"/>
          <ac:picMkLst>
            <pc:docMk/>
            <pc:sldMk cId="3629087514" sldId="269"/>
            <ac:picMk id="8" creationId="{BED692B8-9DA1-6801-4CD9-71C3F642FFCF}"/>
          </ac:picMkLst>
        </pc:picChg>
      </pc:sldChg>
      <pc:sldChg chg="new del">
        <pc:chgData name="Martin Zellinger" userId="11c5dce1c4d365cb" providerId="LiveId" clId="{BC6FDFF5-E430-4AD2-841E-D5AAF9C16827}" dt="2025-11-25T17:44:04.260" v="3279" actId="47"/>
        <pc:sldMkLst>
          <pc:docMk/>
          <pc:sldMk cId="209502645"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5D4A85-A2B4-05F7-D077-1C3E7BFB71E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6118E4B-2AF4-6466-4828-DB6A0DE9D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5AC68B7-CB50-0E97-A4F2-A9A0DDDDFD29}"/>
              </a:ext>
            </a:extLst>
          </p:cNvPr>
          <p:cNvSpPr>
            <a:spLocks noGrp="1"/>
          </p:cNvSpPr>
          <p:nvPr>
            <p:ph type="dt" sz="half" idx="10"/>
          </p:nvPr>
        </p:nvSpPr>
        <p:spPr/>
        <p:txBody>
          <a:bodyPr/>
          <a:lstStyle/>
          <a:p>
            <a:fld id="{668186FA-7295-4F41-B74B-6E7A951E5F13}" type="datetimeFigureOut">
              <a:rPr lang="de-DE" smtClean="0"/>
              <a:t>25.11.2025</a:t>
            </a:fld>
            <a:endParaRPr lang="de-DE"/>
          </a:p>
        </p:txBody>
      </p:sp>
      <p:sp>
        <p:nvSpPr>
          <p:cNvPr id="5" name="Fußzeilenplatzhalter 4">
            <a:extLst>
              <a:ext uri="{FF2B5EF4-FFF2-40B4-BE49-F238E27FC236}">
                <a16:creationId xmlns:a16="http://schemas.microsoft.com/office/drawing/2014/main" id="{321BCD83-8757-45F5-2493-83B944C70E6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AAA7502-4945-2E30-BBFC-44F3F14E2A08}"/>
              </a:ext>
            </a:extLst>
          </p:cNvPr>
          <p:cNvSpPr>
            <a:spLocks noGrp="1"/>
          </p:cNvSpPr>
          <p:nvPr>
            <p:ph type="sldNum" sz="quarter" idx="12"/>
          </p:nvPr>
        </p:nvSpPr>
        <p:spPr/>
        <p:txBody>
          <a:bodyPr/>
          <a:lstStyle/>
          <a:p>
            <a:fld id="{F1FFBDD4-EC28-47BC-A54E-27A18C279CF6}" type="slidenum">
              <a:rPr lang="de-DE" smtClean="0"/>
              <a:t>‹Nr.›</a:t>
            </a:fld>
            <a:endParaRPr lang="de-DE"/>
          </a:p>
        </p:txBody>
      </p:sp>
    </p:spTree>
    <p:extLst>
      <p:ext uri="{BB962C8B-B14F-4D97-AF65-F5344CB8AC3E}">
        <p14:creationId xmlns:p14="http://schemas.microsoft.com/office/powerpoint/2010/main" val="167857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323CF-3B66-F57F-FF38-6C5CFC179CD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0FAF821-C4D4-D6FA-4CAD-CDFD7C92A62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9AF82A7-238E-1708-3FC8-B37C9C484D5B}"/>
              </a:ext>
            </a:extLst>
          </p:cNvPr>
          <p:cNvSpPr>
            <a:spLocks noGrp="1"/>
          </p:cNvSpPr>
          <p:nvPr>
            <p:ph type="dt" sz="half" idx="10"/>
          </p:nvPr>
        </p:nvSpPr>
        <p:spPr/>
        <p:txBody>
          <a:bodyPr/>
          <a:lstStyle/>
          <a:p>
            <a:fld id="{668186FA-7295-4F41-B74B-6E7A951E5F13}" type="datetimeFigureOut">
              <a:rPr lang="de-DE" smtClean="0"/>
              <a:t>25.11.2025</a:t>
            </a:fld>
            <a:endParaRPr lang="de-DE"/>
          </a:p>
        </p:txBody>
      </p:sp>
      <p:sp>
        <p:nvSpPr>
          <p:cNvPr id="5" name="Fußzeilenplatzhalter 4">
            <a:extLst>
              <a:ext uri="{FF2B5EF4-FFF2-40B4-BE49-F238E27FC236}">
                <a16:creationId xmlns:a16="http://schemas.microsoft.com/office/drawing/2014/main" id="{A16FB936-1DFB-E74D-22B3-BD62207292C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B1537AA-F120-DFFD-ADF6-886864134D17}"/>
              </a:ext>
            </a:extLst>
          </p:cNvPr>
          <p:cNvSpPr>
            <a:spLocks noGrp="1"/>
          </p:cNvSpPr>
          <p:nvPr>
            <p:ph type="sldNum" sz="quarter" idx="12"/>
          </p:nvPr>
        </p:nvSpPr>
        <p:spPr/>
        <p:txBody>
          <a:bodyPr/>
          <a:lstStyle/>
          <a:p>
            <a:fld id="{F1FFBDD4-EC28-47BC-A54E-27A18C279CF6}" type="slidenum">
              <a:rPr lang="de-DE" smtClean="0"/>
              <a:t>‹Nr.›</a:t>
            </a:fld>
            <a:endParaRPr lang="de-DE"/>
          </a:p>
        </p:txBody>
      </p:sp>
    </p:spTree>
    <p:extLst>
      <p:ext uri="{BB962C8B-B14F-4D97-AF65-F5344CB8AC3E}">
        <p14:creationId xmlns:p14="http://schemas.microsoft.com/office/powerpoint/2010/main" val="19513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28EE7BB-5C21-4929-F94E-B639F72F070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CA744F0-C0A4-DD8A-D68C-13D57AE5B4C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318FE95-FAE9-5AE7-506D-E341873E5C91}"/>
              </a:ext>
            </a:extLst>
          </p:cNvPr>
          <p:cNvSpPr>
            <a:spLocks noGrp="1"/>
          </p:cNvSpPr>
          <p:nvPr>
            <p:ph type="dt" sz="half" idx="10"/>
          </p:nvPr>
        </p:nvSpPr>
        <p:spPr/>
        <p:txBody>
          <a:bodyPr/>
          <a:lstStyle/>
          <a:p>
            <a:fld id="{668186FA-7295-4F41-B74B-6E7A951E5F13}" type="datetimeFigureOut">
              <a:rPr lang="de-DE" smtClean="0"/>
              <a:t>25.11.2025</a:t>
            </a:fld>
            <a:endParaRPr lang="de-DE"/>
          </a:p>
        </p:txBody>
      </p:sp>
      <p:sp>
        <p:nvSpPr>
          <p:cNvPr id="5" name="Fußzeilenplatzhalter 4">
            <a:extLst>
              <a:ext uri="{FF2B5EF4-FFF2-40B4-BE49-F238E27FC236}">
                <a16:creationId xmlns:a16="http://schemas.microsoft.com/office/drawing/2014/main" id="{FFCA67CA-60C9-B093-EA43-34C8E8BFD7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539E26-1364-1281-4CA8-F19DD1C449CF}"/>
              </a:ext>
            </a:extLst>
          </p:cNvPr>
          <p:cNvSpPr>
            <a:spLocks noGrp="1"/>
          </p:cNvSpPr>
          <p:nvPr>
            <p:ph type="sldNum" sz="quarter" idx="12"/>
          </p:nvPr>
        </p:nvSpPr>
        <p:spPr/>
        <p:txBody>
          <a:bodyPr/>
          <a:lstStyle/>
          <a:p>
            <a:fld id="{F1FFBDD4-EC28-47BC-A54E-27A18C279CF6}" type="slidenum">
              <a:rPr lang="de-DE" smtClean="0"/>
              <a:t>‹Nr.›</a:t>
            </a:fld>
            <a:endParaRPr lang="de-DE"/>
          </a:p>
        </p:txBody>
      </p:sp>
    </p:spTree>
    <p:extLst>
      <p:ext uri="{BB962C8B-B14F-4D97-AF65-F5344CB8AC3E}">
        <p14:creationId xmlns:p14="http://schemas.microsoft.com/office/powerpoint/2010/main" val="53141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8FD725-29BF-742C-5222-7CA60EC1F9E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649B65F-A949-66CE-0A27-5D8995FAD70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4343B9-14F9-E8F3-D89C-638A9EBBE54F}"/>
              </a:ext>
            </a:extLst>
          </p:cNvPr>
          <p:cNvSpPr>
            <a:spLocks noGrp="1"/>
          </p:cNvSpPr>
          <p:nvPr>
            <p:ph type="dt" sz="half" idx="10"/>
          </p:nvPr>
        </p:nvSpPr>
        <p:spPr/>
        <p:txBody>
          <a:bodyPr/>
          <a:lstStyle/>
          <a:p>
            <a:fld id="{668186FA-7295-4F41-B74B-6E7A951E5F13}" type="datetimeFigureOut">
              <a:rPr lang="de-DE" smtClean="0"/>
              <a:t>25.11.2025</a:t>
            </a:fld>
            <a:endParaRPr lang="de-DE"/>
          </a:p>
        </p:txBody>
      </p:sp>
      <p:sp>
        <p:nvSpPr>
          <p:cNvPr id="5" name="Fußzeilenplatzhalter 4">
            <a:extLst>
              <a:ext uri="{FF2B5EF4-FFF2-40B4-BE49-F238E27FC236}">
                <a16:creationId xmlns:a16="http://schemas.microsoft.com/office/drawing/2014/main" id="{ADEBC1CB-60FE-0EC9-B0BB-50CA8F3A18C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6D8476F-2AFD-51B6-EFE9-1151FA1267F2}"/>
              </a:ext>
            </a:extLst>
          </p:cNvPr>
          <p:cNvSpPr>
            <a:spLocks noGrp="1"/>
          </p:cNvSpPr>
          <p:nvPr>
            <p:ph type="sldNum" sz="quarter" idx="12"/>
          </p:nvPr>
        </p:nvSpPr>
        <p:spPr/>
        <p:txBody>
          <a:bodyPr/>
          <a:lstStyle/>
          <a:p>
            <a:fld id="{F1FFBDD4-EC28-47BC-A54E-27A18C279CF6}" type="slidenum">
              <a:rPr lang="de-DE" smtClean="0"/>
              <a:t>‹Nr.›</a:t>
            </a:fld>
            <a:endParaRPr lang="de-DE"/>
          </a:p>
        </p:txBody>
      </p:sp>
    </p:spTree>
    <p:extLst>
      <p:ext uri="{BB962C8B-B14F-4D97-AF65-F5344CB8AC3E}">
        <p14:creationId xmlns:p14="http://schemas.microsoft.com/office/powerpoint/2010/main" val="134593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E3C04-7097-4F9D-2DEB-272F9D6B3B2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D547A36-749E-39A7-3635-A6FFCDD36A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58FFE42-5998-786C-2E73-B643852FFA52}"/>
              </a:ext>
            </a:extLst>
          </p:cNvPr>
          <p:cNvSpPr>
            <a:spLocks noGrp="1"/>
          </p:cNvSpPr>
          <p:nvPr>
            <p:ph type="dt" sz="half" idx="10"/>
          </p:nvPr>
        </p:nvSpPr>
        <p:spPr/>
        <p:txBody>
          <a:bodyPr/>
          <a:lstStyle/>
          <a:p>
            <a:fld id="{668186FA-7295-4F41-B74B-6E7A951E5F13}" type="datetimeFigureOut">
              <a:rPr lang="de-DE" smtClean="0"/>
              <a:t>25.11.2025</a:t>
            </a:fld>
            <a:endParaRPr lang="de-DE"/>
          </a:p>
        </p:txBody>
      </p:sp>
      <p:sp>
        <p:nvSpPr>
          <p:cNvPr id="5" name="Fußzeilenplatzhalter 4">
            <a:extLst>
              <a:ext uri="{FF2B5EF4-FFF2-40B4-BE49-F238E27FC236}">
                <a16:creationId xmlns:a16="http://schemas.microsoft.com/office/drawing/2014/main" id="{D97CD59B-0E8D-F2CA-24FF-9A01B581F45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E13816D-6B38-F32D-C89C-3A41F6BDBA5A}"/>
              </a:ext>
            </a:extLst>
          </p:cNvPr>
          <p:cNvSpPr>
            <a:spLocks noGrp="1"/>
          </p:cNvSpPr>
          <p:nvPr>
            <p:ph type="sldNum" sz="quarter" idx="12"/>
          </p:nvPr>
        </p:nvSpPr>
        <p:spPr/>
        <p:txBody>
          <a:bodyPr/>
          <a:lstStyle/>
          <a:p>
            <a:fld id="{F1FFBDD4-EC28-47BC-A54E-27A18C279CF6}" type="slidenum">
              <a:rPr lang="de-DE" smtClean="0"/>
              <a:t>‹Nr.›</a:t>
            </a:fld>
            <a:endParaRPr lang="de-DE"/>
          </a:p>
        </p:txBody>
      </p:sp>
    </p:spTree>
    <p:extLst>
      <p:ext uri="{BB962C8B-B14F-4D97-AF65-F5344CB8AC3E}">
        <p14:creationId xmlns:p14="http://schemas.microsoft.com/office/powerpoint/2010/main" val="299747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B4D7AB-466E-D4FE-9437-599DD7DC9B0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FC012D7-817D-F032-4CCD-1074B44382A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557D3B4-D7D1-45CF-1A94-7E7A93431FB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4D0381F-4240-0548-4E90-EAEF6CAA8654}"/>
              </a:ext>
            </a:extLst>
          </p:cNvPr>
          <p:cNvSpPr>
            <a:spLocks noGrp="1"/>
          </p:cNvSpPr>
          <p:nvPr>
            <p:ph type="dt" sz="half" idx="10"/>
          </p:nvPr>
        </p:nvSpPr>
        <p:spPr/>
        <p:txBody>
          <a:bodyPr/>
          <a:lstStyle/>
          <a:p>
            <a:fld id="{668186FA-7295-4F41-B74B-6E7A951E5F13}" type="datetimeFigureOut">
              <a:rPr lang="de-DE" smtClean="0"/>
              <a:t>25.11.2025</a:t>
            </a:fld>
            <a:endParaRPr lang="de-DE"/>
          </a:p>
        </p:txBody>
      </p:sp>
      <p:sp>
        <p:nvSpPr>
          <p:cNvPr id="6" name="Fußzeilenplatzhalter 5">
            <a:extLst>
              <a:ext uri="{FF2B5EF4-FFF2-40B4-BE49-F238E27FC236}">
                <a16:creationId xmlns:a16="http://schemas.microsoft.com/office/drawing/2014/main" id="{3D2344B2-8CCA-C685-9C42-E9793F147F8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D1A30F8-A7DC-A37E-8896-862BA3567CE9}"/>
              </a:ext>
            </a:extLst>
          </p:cNvPr>
          <p:cNvSpPr>
            <a:spLocks noGrp="1"/>
          </p:cNvSpPr>
          <p:nvPr>
            <p:ph type="sldNum" sz="quarter" idx="12"/>
          </p:nvPr>
        </p:nvSpPr>
        <p:spPr/>
        <p:txBody>
          <a:bodyPr/>
          <a:lstStyle/>
          <a:p>
            <a:fld id="{F1FFBDD4-EC28-47BC-A54E-27A18C279CF6}" type="slidenum">
              <a:rPr lang="de-DE" smtClean="0"/>
              <a:t>‹Nr.›</a:t>
            </a:fld>
            <a:endParaRPr lang="de-DE"/>
          </a:p>
        </p:txBody>
      </p:sp>
    </p:spTree>
    <p:extLst>
      <p:ext uri="{BB962C8B-B14F-4D97-AF65-F5344CB8AC3E}">
        <p14:creationId xmlns:p14="http://schemas.microsoft.com/office/powerpoint/2010/main" val="347489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A7012-7D12-DC0D-A64C-418167AAF3B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E2630AD-E0C6-1194-08AE-C6FA379F0E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5E3B9C5-4B24-4164-A98C-261362696C6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BC01C29-835E-884E-0D24-E3E53F86E8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C196F12-47AA-11E9-4988-1FFA50174B7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271DC54-AF99-0398-6943-139232570C94}"/>
              </a:ext>
            </a:extLst>
          </p:cNvPr>
          <p:cNvSpPr>
            <a:spLocks noGrp="1"/>
          </p:cNvSpPr>
          <p:nvPr>
            <p:ph type="dt" sz="half" idx="10"/>
          </p:nvPr>
        </p:nvSpPr>
        <p:spPr/>
        <p:txBody>
          <a:bodyPr/>
          <a:lstStyle/>
          <a:p>
            <a:fld id="{668186FA-7295-4F41-B74B-6E7A951E5F13}" type="datetimeFigureOut">
              <a:rPr lang="de-DE" smtClean="0"/>
              <a:t>25.11.2025</a:t>
            </a:fld>
            <a:endParaRPr lang="de-DE"/>
          </a:p>
        </p:txBody>
      </p:sp>
      <p:sp>
        <p:nvSpPr>
          <p:cNvPr id="8" name="Fußzeilenplatzhalter 7">
            <a:extLst>
              <a:ext uri="{FF2B5EF4-FFF2-40B4-BE49-F238E27FC236}">
                <a16:creationId xmlns:a16="http://schemas.microsoft.com/office/drawing/2014/main" id="{0BB443F0-FAB1-09E8-0A16-EAE497874E1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F3117CA-C9F9-BCA3-87AD-3EFB4F057519}"/>
              </a:ext>
            </a:extLst>
          </p:cNvPr>
          <p:cNvSpPr>
            <a:spLocks noGrp="1"/>
          </p:cNvSpPr>
          <p:nvPr>
            <p:ph type="sldNum" sz="quarter" idx="12"/>
          </p:nvPr>
        </p:nvSpPr>
        <p:spPr/>
        <p:txBody>
          <a:bodyPr/>
          <a:lstStyle/>
          <a:p>
            <a:fld id="{F1FFBDD4-EC28-47BC-A54E-27A18C279CF6}" type="slidenum">
              <a:rPr lang="de-DE" smtClean="0"/>
              <a:t>‹Nr.›</a:t>
            </a:fld>
            <a:endParaRPr lang="de-DE"/>
          </a:p>
        </p:txBody>
      </p:sp>
    </p:spTree>
    <p:extLst>
      <p:ext uri="{BB962C8B-B14F-4D97-AF65-F5344CB8AC3E}">
        <p14:creationId xmlns:p14="http://schemas.microsoft.com/office/powerpoint/2010/main" val="375698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0DED7-BD97-3EB7-5AA2-5521CE2ACD4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71BF5D0-2F2B-62AC-0387-24E60BE53218}"/>
              </a:ext>
            </a:extLst>
          </p:cNvPr>
          <p:cNvSpPr>
            <a:spLocks noGrp="1"/>
          </p:cNvSpPr>
          <p:nvPr>
            <p:ph type="dt" sz="half" idx="10"/>
          </p:nvPr>
        </p:nvSpPr>
        <p:spPr/>
        <p:txBody>
          <a:bodyPr/>
          <a:lstStyle/>
          <a:p>
            <a:fld id="{668186FA-7295-4F41-B74B-6E7A951E5F13}" type="datetimeFigureOut">
              <a:rPr lang="de-DE" smtClean="0"/>
              <a:t>25.11.2025</a:t>
            </a:fld>
            <a:endParaRPr lang="de-DE"/>
          </a:p>
        </p:txBody>
      </p:sp>
      <p:sp>
        <p:nvSpPr>
          <p:cNvPr id="4" name="Fußzeilenplatzhalter 3">
            <a:extLst>
              <a:ext uri="{FF2B5EF4-FFF2-40B4-BE49-F238E27FC236}">
                <a16:creationId xmlns:a16="http://schemas.microsoft.com/office/drawing/2014/main" id="{26106EDC-14B5-3755-758A-EE45B1AC72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76C21AF-EC46-8DA5-446F-B3AE04FFE521}"/>
              </a:ext>
            </a:extLst>
          </p:cNvPr>
          <p:cNvSpPr>
            <a:spLocks noGrp="1"/>
          </p:cNvSpPr>
          <p:nvPr>
            <p:ph type="sldNum" sz="quarter" idx="12"/>
          </p:nvPr>
        </p:nvSpPr>
        <p:spPr/>
        <p:txBody>
          <a:bodyPr/>
          <a:lstStyle/>
          <a:p>
            <a:fld id="{F1FFBDD4-EC28-47BC-A54E-27A18C279CF6}" type="slidenum">
              <a:rPr lang="de-DE" smtClean="0"/>
              <a:t>‹Nr.›</a:t>
            </a:fld>
            <a:endParaRPr lang="de-DE"/>
          </a:p>
        </p:txBody>
      </p:sp>
    </p:spTree>
    <p:extLst>
      <p:ext uri="{BB962C8B-B14F-4D97-AF65-F5344CB8AC3E}">
        <p14:creationId xmlns:p14="http://schemas.microsoft.com/office/powerpoint/2010/main" val="283080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D8548DF-39CA-E14C-D92B-5EFEC4C1D651}"/>
              </a:ext>
            </a:extLst>
          </p:cNvPr>
          <p:cNvSpPr>
            <a:spLocks noGrp="1"/>
          </p:cNvSpPr>
          <p:nvPr>
            <p:ph type="dt" sz="half" idx="10"/>
          </p:nvPr>
        </p:nvSpPr>
        <p:spPr/>
        <p:txBody>
          <a:bodyPr/>
          <a:lstStyle/>
          <a:p>
            <a:fld id="{668186FA-7295-4F41-B74B-6E7A951E5F13}" type="datetimeFigureOut">
              <a:rPr lang="de-DE" smtClean="0"/>
              <a:t>25.11.2025</a:t>
            </a:fld>
            <a:endParaRPr lang="de-DE"/>
          </a:p>
        </p:txBody>
      </p:sp>
      <p:sp>
        <p:nvSpPr>
          <p:cNvPr id="3" name="Fußzeilenplatzhalter 2">
            <a:extLst>
              <a:ext uri="{FF2B5EF4-FFF2-40B4-BE49-F238E27FC236}">
                <a16:creationId xmlns:a16="http://schemas.microsoft.com/office/drawing/2014/main" id="{2A1B82D2-AA34-EF71-9B45-4D1780AD97D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4DD7373-617F-0BC8-843E-8753D731E296}"/>
              </a:ext>
            </a:extLst>
          </p:cNvPr>
          <p:cNvSpPr>
            <a:spLocks noGrp="1"/>
          </p:cNvSpPr>
          <p:nvPr>
            <p:ph type="sldNum" sz="quarter" idx="12"/>
          </p:nvPr>
        </p:nvSpPr>
        <p:spPr/>
        <p:txBody>
          <a:bodyPr/>
          <a:lstStyle/>
          <a:p>
            <a:fld id="{F1FFBDD4-EC28-47BC-A54E-27A18C279CF6}" type="slidenum">
              <a:rPr lang="de-DE" smtClean="0"/>
              <a:t>‹Nr.›</a:t>
            </a:fld>
            <a:endParaRPr lang="de-DE"/>
          </a:p>
        </p:txBody>
      </p:sp>
    </p:spTree>
    <p:extLst>
      <p:ext uri="{BB962C8B-B14F-4D97-AF65-F5344CB8AC3E}">
        <p14:creationId xmlns:p14="http://schemas.microsoft.com/office/powerpoint/2010/main" val="388882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C71F3-F567-B9C1-BAD1-EBE09733B8D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213E82E-49D5-29F3-59D8-B4E6F4867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FAF445F-F165-60C9-EBFB-E4F2024EE7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ADD8D36-9554-75A3-117A-EDDEFE39ED01}"/>
              </a:ext>
            </a:extLst>
          </p:cNvPr>
          <p:cNvSpPr>
            <a:spLocks noGrp="1"/>
          </p:cNvSpPr>
          <p:nvPr>
            <p:ph type="dt" sz="half" idx="10"/>
          </p:nvPr>
        </p:nvSpPr>
        <p:spPr/>
        <p:txBody>
          <a:bodyPr/>
          <a:lstStyle/>
          <a:p>
            <a:fld id="{668186FA-7295-4F41-B74B-6E7A951E5F13}" type="datetimeFigureOut">
              <a:rPr lang="de-DE" smtClean="0"/>
              <a:t>25.11.2025</a:t>
            </a:fld>
            <a:endParaRPr lang="de-DE"/>
          </a:p>
        </p:txBody>
      </p:sp>
      <p:sp>
        <p:nvSpPr>
          <p:cNvPr id="6" name="Fußzeilenplatzhalter 5">
            <a:extLst>
              <a:ext uri="{FF2B5EF4-FFF2-40B4-BE49-F238E27FC236}">
                <a16:creationId xmlns:a16="http://schemas.microsoft.com/office/drawing/2014/main" id="{F0CCE780-5080-04B9-F057-16A290EE9D2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DAE4D0C-B966-A6CE-CE77-197E277CFF88}"/>
              </a:ext>
            </a:extLst>
          </p:cNvPr>
          <p:cNvSpPr>
            <a:spLocks noGrp="1"/>
          </p:cNvSpPr>
          <p:nvPr>
            <p:ph type="sldNum" sz="quarter" idx="12"/>
          </p:nvPr>
        </p:nvSpPr>
        <p:spPr/>
        <p:txBody>
          <a:bodyPr/>
          <a:lstStyle/>
          <a:p>
            <a:fld id="{F1FFBDD4-EC28-47BC-A54E-27A18C279CF6}" type="slidenum">
              <a:rPr lang="de-DE" smtClean="0"/>
              <a:t>‹Nr.›</a:t>
            </a:fld>
            <a:endParaRPr lang="de-DE"/>
          </a:p>
        </p:txBody>
      </p:sp>
    </p:spTree>
    <p:extLst>
      <p:ext uri="{BB962C8B-B14F-4D97-AF65-F5344CB8AC3E}">
        <p14:creationId xmlns:p14="http://schemas.microsoft.com/office/powerpoint/2010/main" val="733509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4CAA5-9314-DA33-68FD-AA5EFF1DC3D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CD6E03F-4C91-66D2-31B4-2B2DAB9109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61E171D-6748-193F-A342-86B5CF4A6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40D4CC0-60D4-0399-CC39-A35E8055F9D6}"/>
              </a:ext>
            </a:extLst>
          </p:cNvPr>
          <p:cNvSpPr>
            <a:spLocks noGrp="1"/>
          </p:cNvSpPr>
          <p:nvPr>
            <p:ph type="dt" sz="half" idx="10"/>
          </p:nvPr>
        </p:nvSpPr>
        <p:spPr/>
        <p:txBody>
          <a:bodyPr/>
          <a:lstStyle/>
          <a:p>
            <a:fld id="{668186FA-7295-4F41-B74B-6E7A951E5F13}" type="datetimeFigureOut">
              <a:rPr lang="de-DE" smtClean="0"/>
              <a:t>25.11.2025</a:t>
            </a:fld>
            <a:endParaRPr lang="de-DE"/>
          </a:p>
        </p:txBody>
      </p:sp>
      <p:sp>
        <p:nvSpPr>
          <p:cNvPr id="6" name="Fußzeilenplatzhalter 5">
            <a:extLst>
              <a:ext uri="{FF2B5EF4-FFF2-40B4-BE49-F238E27FC236}">
                <a16:creationId xmlns:a16="http://schemas.microsoft.com/office/drawing/2014/main" id="{B3F6A76F-80E3-EB08-E780-2DBE640789A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239ABB3-0793-6489-244D-681E020CB0F0}"/>
              </a:ext>
            </a:extLst>
          </p:cNvPr>
          <p:cNvSpPr>
            <a:spLocks noGrp="1"/>
          </p:cNvSpPr>
          <p:nvPr>
            <p:ph type="sldNum" sz="quarter" idx="12"/>
          </p:nvPr>
        </p:nvSpPr>
        <p:spPr/>
        <p:txBody>
          <a:bodyPr/>
          <a:lstStyle/>
          <a:p>
            <a:fld id="{F1FFBDD4-EC28-47BC-A54E-27A18C279CF6}" type="slidenum">
              <a:rPr lang="de-DE" smtClean="0"/>
              <a:t>‹Nr.›</a:t>
            </a:fld>
            <a:endParaRPr lang="de-DE"/>
          </a:p>
        </p:txBody>
      </p:sp>
    </p:spTree>
    <p:extLst>
      <p:ext uri="{BB962C8B-B14F-4D97-AF65-F5344CB8AC3E}">
        <p14:creationId xmlns:p14="http://schemas.microsoft.com/office/powerpoint/2010/main" val="89011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CE4F71-A3AE-92FF-516A-E4734E383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A3B7505-FD15-716E-EEAA-CE0B22A06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89739F9-93CC-613B-EE7D-498884F92F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186FA-7295-4F41-B74B-6E7A951E5F13}" type="datetimeFigureOut">
              <a:rPr lang="de-DE" smtClean="0"/>
              <a:t>25.11.2025</a:t>
            </a:fld>
            <a:endParaRPr lang="de-DE"/>
          </a:p>
        </p:txBody>
      </p:sp>
      <p:sp>
        <p:nvSpPr>
          <p:cNvPr id="5" name="Fußzeilenplatzhalter 4">
            <a:extLst>
              <a:ext uri="{FF2B5EF4-FFF2-40B4-BE49-F238E27FC236}">
                <a16:creationId xmlns:a16="http://schemas.microsoft.com/office/drawing/2014/main" id="{798E8231-EF6C-195B-C581-F68C70A6C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24A25EC-8561-E118-DA3F-46EA5A364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FBDD4-EC28-47BC-A54E-27A18C279CF6}" type="slidenum">
              <a:rPr lang="de-DE" smtClean="0"/>
              <a:t>‹Nr.›</a:t>
            </a:fld>
            <a:endParaRPr lang="de-DE"/>
          </a:p>
        </p:txBody>
      </p:sp>
    </p:spTree>
    <p:extLst>
      <p:ext uri="{BB962C8B-B14F-4D97-AF65-F5344CB8AC3E}">
        <p14:creationId xmlns:p14="http://schemas.microsoft.com/office/powerpoint/2010/main" val="316525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B43F3D-F16E-EE93-D663-71D6FC7B52E2}"/>
              </a:ext>
            </a:extLst>
          </p:cNvPr>
          <p:cNvSpPr>
            <a:spLocks noGrp="1"/>
          </p:cNvSpPr>
          <p:nvPr>
            <p:ph type="ctrTitle"/>
          </p:nvPr>
        </p:nvSpPr>
        <p:spPr/>
        <p:txBody>
          <a:bodyPr/>
          <a:lstStyle/>
          <a:p>
            <a:r>
              <a:rPr lang="de-DE" sz="9600" dirty="0">
                <a:solidFill>
                  <a:srgbClr val="FF0000"/>
                </a:solidFill>
              </a:rPr>
              <a:t>Wach bleiben!</a:t>
            </a:r>
          </a:p>
        </p:txBody>
      </p:sp>
      <p:sp>
        <p:nvSpPr>
          <p:cNvPr id="3" name="Untertitel 2">
            <a:extLst>
              <a:ext uri="{FF2B5EF4-FFF2-40B4-BE49-F238E27FC236}">
                <a16:creationId xmlns:a16="http://schemas.microsoft.com/office/drawing/2014/main" id="{D7B498C6-2EC0-7376-96E6-FF2DC245D777}"/>
              </a:ext>
            </a:extLst>
          </p:cNvPr>
          <p:cNvSpPr>
            <a:spLocks noGrp="1"/>
          </p:cNvSpPr>
          <p:nvPr>
            <p:ph type="subTitle" idx="1"/>
          </p:nvPr>
        </p:nvSpPr>
        <p:spPr/>
        <p:txBody>
          <a:bodyPr>
            <a:normAutofit/>
          </a:bodyPr>
          <a:lstStyle/>
          <a:p>
            <a:r>
              <a:rPr lang="de-DE" sz="4800" b="1" dirty="0"/>
              <a:t>1.Advent-Sonntag</a:t>
            </a:r>
          </a:p>
        </p:txBody>
      </p:sp>
    </p:spTree>
    <p:extLst>
      <p:ext uri="{BB962C8B-B14F-4D97-AF65-F5344CB8AC3E}">
        <p14:creationId xmlns:p14="http://schemas.microsoft.com/office/powerpoint/2010/main" val="2590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EDED7-281E-34EE-9A75-BA012579D326}"/>
              </a:ext>
            </a:extLst>
          </p:cNvPr>
          <p:cNvSpPr>
            <a:spLocks noGrp="1"/>
          </p:cNvSpPr>
          <p:nvPr>
            <p:ph type="title"/>
          </p:nvPr>
        </p:nvSpPr>
        <p:spPr/>
        <p:txBody>
          <a:bodyPr>
            <a:normAutofit/>
          </a:bodyPr>
          <a:lstStyle/>
          <a:p>
            <a:r>
              <a:rPr lang="de-AT" dirty="0">
                <a:solidFill>
                  <a:srgbClr val="000000"/>
                </a:solidFill>
                <a:effectLst/>
                <a:latin typeface="TimesNewRomanPSMT"/>
                <a:ea typeface="Calibri" panose="020F0502020204030204" pitchFamily="34" charset="0"/>
                <a:cs typeface="TimesNewRomanPSMT"/>
              </a:rPr>
              <a:t>Seid also wachsam! Denn ihr wisst nicht, </a:t>
            </a:r>
            <a:br>
              <a:rPr lang="de-AT" dirty="0">
                <a:solidFill>
                  <a:srgbClr val="000000"/>
                </a:solidFill>
                <a:effectLst/>
                <a:latin typeface="TimesNewRomanPSMT"/>
                <a:ea typeface="Calibri" panose="020F0502020204030204" pitchFamily="34" charset="0"/>
                <a:cs typeface="TimesNewRomanPSMT"/>
              </a:rPr>
            </a:br>
            <a:r>
              <a:rPr lang="de-AT" dirty="0">
                <a:solidFill>
                  <a:srgbClr val="000000"/>
                </a:solidFill>
                <a:effectLst/>
                <a:latin typeface="TimesNewRomanPSMT"/>
                <a:ea typeface="Calibri" panose="020F0502020204030204" pitchFamily="34" charset="0"/>
                <a:cs typeface="TimesNewRomanPSMT"/>
              </a:rPr>
              <a:t>an welchem Tag euer Herr kommt. </a:t>
            </a:r>
            <a:endParaRPr lang="de-DE" sz="8800" dirty="0"/>
          </a:p>
        </p:txBody>
      </p:sp>
      <p:sp>
        <p:nvSpPr>
          <p:cNvPr id="4" name="Inhaltsplatzhalter 3">
            <a:extLst>
              <a:ext uri="{FF2B5EF4-FFF2-40B4-BE49-F238E27FC236}">
                <a16:creationId xmlns:a16="http://schemas.microsoft.com/office/drawing/2014/main" id="{2C77AB4B-37D2-CCB5-28EB-5888C709A3EA}"/>
              </a:ext>
            </a:extLst>
          </p:cNvPr>
          <p:cNvSpPr txBox="1">
            <a:spLocks noGrp="1"/>
          </p:cNvSpPr>
          <p:nvPr>
            <p:ph idx="1"/>
          </p:nvPr>
        </p:nvSpPr>
        <p:spPr>
          <a:xfrm>
            <a:off x="8111066" y="1825625"/>
            <a:ext cx="3242733" cy="4745915"/>
          </a:xfrm>
          <a:prstGeom prst="rect">
            <a:avLst/>
          </a:prstGeom>
          <a:noFill/>
        </p:spPr>
        <p:txBody>
          <a:bodyPr wrap="square">
            <a:spAutoFit/>
          </a:bodyPr>
          <a:lstStyle/>
          <a:p>
            <a:pPr marL="0" indent="0" algn="just" fontAlgn="ctr">
              <a:lnSpc>
                <a:spcPct val="120000"/>
              </a:lnSpc>
              <a:spcAft>
                <a:spcPts val="800"/>
              </a:spcAft>
              <a:buNone/>
            </a:pPr>
            <a:r>
              <a:rPr lang="de-AT" sz="1800" dirty="0">
                <a:effectLst/>
                <a:latin typeface="Calibri" panose="020F0502020204030204" pitchFamily="34" charset="0"/>
                <a:ea typeface="Calibri" panose="020F0502020204030204" pitchFamily="34" charset="0"/>
                <a:cs typeface="Times New Roman" panose="02020603050405020304" pitchFamily="18" charset="0"/>
              </a:rPr>
              <a:t>Wörtlich übersetzt heißt es: Seid wach. Wachsam klingt nach Vorsicht und Misstrauen. </a:t>
            </a:r>
            <a:r>
              <a:rPr lang="de-AT" sz="1800" dirty="0">
                <a:latin typeface="Calibri" panose="020F0502020204030204" pitchFamily="34" charset="0"/>
                <a:ea typeface="Calibri" panose="020F0502020204030204" pitchFamily="34" charset="0"/>
                <a:cs typeface="Times New Roman" panose="02020603050405020304" pitchFamily="18" charset="0"/>
              </a:rPr>
              <a:t>Hingegen sollt ihr </a:t>
            </a:r>
            <a:r>
              <a:rPr lang="de-AT" sz="1800" dirty="0">
                <a:effectLst/>
                <a:latin typeface="Calibri" panose="020F0502020204030204" pitchFamily="34" charset="0"/>
                <a:ea typeface="Calibri" panose="020F0502020204030204" pitchFamily="34" charset="0"/>
                <a:cs typeface="Times New Roman" panose="02020603050405020304" pitchFamily="18" charset="0"/>
              </a:rPr>
              <a:t>nicht der Gefahr des Einschlafens erliegen. Angesprochen wird nicht die breite Masse, sondern „ihr“, die ihr Jesus als euren Herrn angenommen habt. Seine Beziehung zu ihm soll nicht einschlafen. Mit seinem KOMMEN könnt ihr sicher rechnen, der Tag ist euch unbekannt</a:t>
            </a:r>
            <a:endParaRPr lang="de-AT"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5">
            <a:extLst>
              <a:ext uri="{FF2B5EF4-FFF2-40B4-BE49-F238E27FC236}">
                <a16:creationId xmlns:a16="http://schemas.microsoft.com/office/drawing/2014/main" id="{95156FEB-37A9-2F63-83D2-C7C7DD61D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 y="1825625"/>
            <a:ext cx="6814670" cy="4525367"/>
          </a:xfrm>
          <a:prstGeom prst="rect">
            <a:avLst/>
          </a:prstGeom>
        </p:spPr>
      </p:pic>
    </p:spTree>
    <p:extLst>
      <p:ext uri="{BB962C8B-B14F-4D97-AF65-F5344CB8AC3E}">
        <p14:creationId xmlns:p14="http://schemas.microsoft.com/office/powerpoint/2010/main" val="282904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DFB3C-4502-B1BD-2915-01A4DADBD99B}"/>
              </a:ext>
            </a:extLst>
          </p:cNvPr>
          <p:cNvSpPr>
            <a:spLocks noGrp="1"/>
          </p:cNvSpPr>
          <p:nvPr>
            <p:ph type="title"/>
          </p:nvPr>
        </p:nvSpPr>
        <p:spPr/>
        <p:txBody>
          <a:bodyPr>
            <a:normAutofit/>
          </a:bodyPr>
          <a:lstStyle/>
          <a:p>
            <a:r>
              <a:rPr lang="de-AT" sz="4000" dirty="0">
                <a:solidFill>
                  <a:srgbClr val="000000"/>
                </a:solidFill>
                <a:effectLst/>
                <a:latin typeface="TimesNewRomanPSMT"/>
                <a:ea typeface="Calibri" panose="020F0502020204030204" pitchFamily="34" charset="0"/>
                <a:cs typeface="TimesNewRomanPSMT"/>
              </a:rPr>
              <a:t>Bedenkt dies: Wenn der Herr des Hauses wüsste, in welcher Stunde in der Nacht der Dieb kommt, </a:t>
            </a:r>
            <a:endParaRPr lang="de-DE" sz="8000" dirty="0"/>
          </a:p>
        </p:txBody>
      </p:sp>
      <p:pic>
        <p:nvPicPr>
          <p:cNvPr id="5" name="Inhaltsplatzhalter 4">
            <a:extLst>
              <a:ext uri="{FF2B5EF4-FFF2-40B4-BE49-F238E27FC236}">
                <a16:creationId xmlns:a16="http://schemas.microsoft.com/office/drawing/2014/main" id="{E50C3678-9E6A-E775-4C8A-584FF6A514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6529557" cy="4351338"/>
          </a:xfrm>
        </p:spPr>
      </p:pic>
      <p:sp>
        <p:nvSpPr>
          <p:cNvPr id="6" name="Inhaltsplatzhalter 3">
            <a:extLst>
              <a:ext uri="{FF2B5EF4-FFF2-40B4-BE49-F238E27FC236}">
                <a16:creationId xmlns:a16="http://schemas.microsoft.com/office/drawing/2014/main" id="{0ED9A144-60DE-8EAD-9A25-82A1504E8E8D}"/>
              </a:ext>
            </a:extLst>
          </p:cNvPr>
          <p:cNvSpPr txBox="1">
            <a:spLocks/>
          </p:cNvSpPr>
          <p:nvPr/>
        </p:nvSpPr>
        <p:spPr>
          <a:xfrm>
            <a:off x="7730066" y="3950759"/>
            <a:ext cx="3877733" cy="75713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ctr">
              <a:lnSpc>
                <a:spcPct val="120000"/>
              </a:lnSpc>
              <a:spcAft>
                <a:spcPts val="800"/>
              </a:spcAft>
              <a:buFont typeface="Arial" panose="020B0604020202020204" pitchFamily="34" charset="0"/>
              <a:buNone/>
            </a:pPr>
            <a:r>
              <a:rPr lang="de-AT" sz="1800" dirty="0">
                <a:latin typeface="Calibri" panose="020F0502020204030204" pitchFamily="34" charset="0"/>
                <a:ea typeface="Calibri" panose="020F0502020204030204" pitchFamily="34" charset="0"/>
                <a:cs typeface="Times New Roman" panose="02020603050405020304" pitchFamily="18" charset="0"/>
              </a:rPr>
              <a:t>Einen kühnen Vergleich wählt Jesus: Menschensohn und Dieb. </a:t>
            </a:r>
          </a:p>
        </p:txBody>
      </p:sp>
    </p:spTree>
    <p:extLst>
      <p:ext uri="{BB962C8B-B14F-4D97-AF65-F5344CB8AC3E}">
        <p14:creationId xmlns:p14="http://schemas.microsoft.com/office/powerpoint/2010/main" val="1436799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8191F0-2242-4E33-C0D7-2004EC5F7F1D}"/>
              </a:ext>
            </a:extLst>
          </p:cNvPr>
          <p:cNvSpPr>
            <a:spLocks noGrp="1"/>
          </p:cNvSpPr>
          <p:nvPr>
            <p:ph type="title"/>
          </p:nvPr>
        </p:nvSpPr>
        <p:spPr/>
        <p:txBody>
          <a:bodyPr>
            <a:normAutofit/>
          </a:bodyPr>
          <a:lstStyle/>
          <a:p>
            <a:r>
              <a:rPr lang="de-AT" sz="4000" dirty="0">
                <a:solidFill>
                  <a:srgbClr val="000000"/>
                </a:solidFill>
                <a:effectLst/>
                <a:latin typeface="TimesNewRomanPSMT"/>
                <a:ea typeface="Calibri" panose="020F0502020204030204" pitchFamily="34" charset="0"/>
                <a:cs typeface="TimesNewRomanPSMT"/>
              </a:rPr>
              <a:t>würde er wach bleiben und nicht zulassen, </a:t>
            </a:r>
            <a:br>
              <a:rPr lang="de-AT" sz="4000" dirty="0">
                <a:solidFill>
                  <a:srgbClr val="000000"/>
                </a:solidFill>
                <a:effectLst/>
                <a:latin typeface="TimesNewRomanPSMT"/>
                <a:ea typeface="Calibri" panose="020F0502020204030204" pitchFamily="34" charset="0"/>
                <a:cs typeface="TimesNewRomanPSMT"/>
              </a:rPr>
            </a:br>
            <a:r>
              <a:rPr lang="de-AT" sz="4000" dirty="0">
                <a:solidFill>
                  <a:srgbClr val="000000"/>
                </a:solidFill>
                <a:effectLst/>
                <a:latin typeface="TimesNewRomanPSMT"/>
                <a:ea typeface="Calibri" panose="020F0502020204030204" pitchFamily="34" charset="0"/>
                <a:cs typeface="TimesNewRomanPSMT"/>
              </a:rPr>
              <a:t>dass man in sein Haus einbricht.</a:t>
            </a:r>
            <a:endParaRPr lang="de-DE" sz="8000" dirty="0"/>
          </a:p>
        </p:txBody>
      </p:sp>
      <p:sp>
        <p:nvSpPr>
          <p:cNvPr id="4" name="Inhaltsplatzhalter 3">
            <a:extLst>
              <a:ext uri="{FF2B5EF4-FFF2-40B4-BE49-F238E27FC236}">
                <a16:creationId xmlns:a16="http://schemas.microsoft.com/office/drawing/2014/main" id="{B5052273-DDCA-C307-2FF4-0CFE9DE07990}"/>
              </a:ext>
            </a:extLst>
          </p:cNvPr>
          <p:cNvSpPr txBox="1">
            <a:spLocks noGrp="1"/>
          </p:cNvSpPr>
          <p:nvPr>
            <p:ph idx="1"/>
          </p:nvPr>
        </p:nvSpPr>
        <p:spPr>
          <a:xfrm>
            <a:off x="8398932" y="1825625"/>
            <a:ext cx="2954867" cy="374871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ctr">
              <a:lnSpc>
                <a:spcPct val="120000"/>
              </a:lnSpc>
              <a:spcAft>
                <a:spcPts val="800"/>
              </a:spcAft>
              <a:buFont typeface="Arial" panose="020B0604020202020204" pitchFamily="34" charset="0"/>
              <a:buNone/>
            </a:pPr>
            <a:r>
              <a:rPr lang="de-AT" sz="1800" dirty="0">
                <a:latin typeface="Calibri" panose="020F0502020204030204" pitchFamily="34" charset="0"/>
                <a:ea typeface="Calibri" panose="020F0502020204030204" pitchFamily="34" charset="0"/>
                <a:cs typeface="Times New Roman" panose="02020603050405020304" pitchFamily="18" charset="0"/>
              </a:rPr>
              <a:t>Genau übersetzt: „… dass man in sein Haus hineingräbt.“ Der Dieb bricht nicht gewaltsam und laut ein, sondern leise. Er sucht sich eine Stelle, wo er heimlich Steine aus der Mauer herauslösen kann, um dann  drinnen herum suchen zu können. Nur ein wacher Hausherr hört die Geräusche. </a:t>
            </a:r>
          </a:p>
        </p:txBody>
      </p:sp>
      <p:pic>
        <p:nvPicPr>
          <p:cNvPr id="6" name="Grafik 5">
            <a:extLst>
              <a:ext uri="{FF2B5EF4-FFF2-40B4-BE49-F238E27FC236}">
                <a16:creationId xmlns:a16="http://schemas.microsoft.com/office/drawing/2014/main" id="{26652422-5DF2-00FB-C57C-38D01D34D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6942885" cy="4632206"/>
          </a:xfrm>
          <a:prstGeom prst="rect">
            <a:avLst/>
          </a:prstGeom>
        </p:spPr>
      </p:pic>
    </p:spTree>
    <p:extLst>
      <p:ext uri="{BB962C8B-B14F-4D97-AF65-F5344CB8AC3E}">
        <p14:creationId xmlns:p14="http://schemas.microsoft.com/office/powerpoint/2010/main" val="257782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599B8-3710-FC79-552E-BF1FE75CEEF3}"/>
              </a:ext>
            </a:extLst>
          </p:cNvPr>
          <p:cNvSpPr>
            <a:spLocks noGrp="1"/>
          </p:cNvSpPr>
          <p:nvPr>
            <p:ph type="title"/>
          </p:nvPr>
        </p:nvSpPr>
        <p:spPr>
          <a:xfrm>
            <a:off x="5765800" y="451378"/>
            <a:ext cx="6021388" cy="1325563"/>
          </a:xfrm>
        </p:spPr>
        <p:txBody>
          <a:bodyPr>
            <a:normAutofit/>
          </a:bodyPr>
          <a:lstStyle/>
          <a:p>
            <a:r>
              <a:rPr lang="de-AT" dirty="0">
                <a:solidFill>
                  <a:srgbClr val="000000"/>
                </a:solidFill>
                <a:effectLst/>
                <a:latin typeface="TimesNewRomanPSMT"/>
                <a:ea typeface="Calibri" panose="020F0502020204030204" pitchFamily="34" charset="0"/>
                <a:cs typeface="TimesNewRomanPSMT"/>
              </a:rPr>
              <a:t>Darum haltet auch ihr euch bereit! </a:t>
            </a:r>
            <a:endParaRPr lang="de-DE" sz="8800" dirty="0"/>
          </a:p>
        </p:txBody>
      </p:sp>
      <p:sp>
        <p:nvSpPr>
          <p:cNvPr id="3" name="Inhaltsplatzhalter 2">
            <a:extLst>
              <a:ext uri="{FF2B5EF4-FFF2-40B4-BE49-F238E27FC236}">
                <a16:creationId xmlns:a16="http://schemas.microsoft.com/office/drawing/2014/main" id="{002CFF81-1966-2A4B-B2F7-68B5DD53A24E}"/>
              </a:ext>
            </a:extLst>
          </p:cNvPr>
          <p:cNvSpPr>
            <a:spLocks noGrp="1"/>
          </p:cNvSpPr>
          <p:nvPr>
            <p:ph sz="half" idx="2"/>
          </p:nvPr>
        </p:nvSpPr>
        <p:spPr>
          <a:xfrm>
            <a:off x="5808133" y="3251200"/>
            <a:ext cx="5157787" cy="2048934"/>
          </a:xfrm>
        </p:spPr>
        <p:txBody>
          <a:bodyPr>
            <a:normAutofit/>
          </a:bodyPr>
          <a:lstStyle/>
          <a:p>
            <a:r>
              <a:rPr lang="de-AT" sz="2800" dirty="0">
                <a:solidFill>
                  <a:srgbClr val="000000"/>
                </a:solidFill>
                <a:effectLst/>
                <a:latin typeface="TimesNewRomanPSMT"/>
                <a:ea typeface="Calibri" panose="020F0502020204030204" pitchFamily="34" charset="0"/>
                <a:cs typeface="TimesNewRomanPSMT"/>
              </a:rPr>
              <a:t>Werdet auch ihr zu solchen Menschen, die vorbereitet sind, die darauf gefasst sind – so wie der Hausherr.</a:t>
            </a:r>
          </a:p>
          <a:p>
            <a:endParaRPr lang="de-DE" dirty="0"/>
          </a:p>
        </p:txBody>
      </p:sp>
      <p:pic>
        <p:nvPicPr>
          <p:cNvPr id="8" name="Inhaltsplatzhalter 7">
            <a:extLst>
              <a:ext uri="{FF2B5EF4-FFF2-40B4-BE49-F238E27FC236}">
                <a16:creationId xmlns:a16="http://schemas.microsoft.com/office/drawing/2014/main" id="{BED692B8-9DA1-6801-4CD9-71C3F642FFC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36612" y="121796"/>
            <a:ext cx="4344988" cy="6520030"/>
          </a:xfrm>
        </p:spPr>
      </p:pic>
    </p:spTree>
    <p:extLst>
      <p:ext uri="{BB962C8B-B14F-4D97-AF65-F5344CB8AC3E}">
        <p14:creationId xmlns:p14="http://schemas.microsoft.com/office/powerpoint/2010/main" val="362908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353C8-3551-DDB3-4D29-AE0BB4BAFB37}"/>
              </a:ext>
            </a:extLst>
          </p:cNvPr>
          <p:cNvSpPr>
            <a:spLocks noGrp="1"/>
          </p:cNvSpPr>
          <p:nvPr>
            <p:ph type="title"/>
          </p:nvPr>
        </p:nvSpPr>
        <p:spPr/>
        <p:txBody>
          <a:bodyPr>
            <a:normAutofit/>
          </a:bodyPr>
          <a:lstStyle/>
          <a:p>
            <a:r>
              <a:rPr lang="de-AT" dirty="0">
                <a:solidFill>
                  <a:srgbClr val="000000"/>
                </a:solidFill>
                <a:effectLst/>
                <a:latin typeface="TimesNewRomanPSMT"/>
                <a:ea typeface="Calibri" panose="020F0502020204030204" pitchFamily="34" charset="0"/>
                <a:cs typeface="TimesNewRomanPSMT"/>
              </a:rPr>
              <a:t>Denn der Menschensohn kommt zu einer Stunde, in der ihr es nicht erwartet.</a:t>
            </a:r>
            <a:endParaRPr lang="de-DE" sz="8800" dirty="0"/>
          </a:p>
        </p:txBody>
      </p:sp>
      <p:pic>
        <p:nvPicPr>
          <p:cNvPr id="5" name="Inhaltsplatzhalter 4">
            <a:extLst>
              <a:ext uri="{FF2B5EF4-FFF2-40B4-BE49-F238E27FC236}">
                <a16:creationId xmlns:a16="http://schemas.microsoft.com/office/drawing/2014/main" id="{850CDCCB-9E53-48AD-6DBC-86F1798FFB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374" y="1834092"/>
            <a:ext cx="5801784" cy="4351338"/>
          </a:xfrm>
        </p:spPr>
      </p:pic>
      <p:sp>
        <p:nvSpPr>
          <p:cNvPr id="6" name="Inhaltsplatzhalter 3">
            <a:extLst>
              <a:ext uri="{FF2B5EF4-FFF2-40B4-BE49-F238E27FC236}">
                <a16:creationId xmlns:a16="http://schemas.microsoft.com/office/drawing/2014/main" id="{E9B175DD-E7FE-0260-A186-601F513323AC}"/>
              </a:ext>
            </a:extLst>
          </p:cNvPr>
          <p:cNvSpPr txBox="1">
            <a:spLocks/>
          </p:cNvSpPr>
          <p:nvPr/>
        </p:nvSpPr>
        <p:spPr>
          <a:xfrm>
            <a:off x="7899399" y="2436711"/>
            <a:ext cx="2954867" cy="206825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lnSpc>
                <a:spcPct val="120000"/>
              </a:lnSpc>
              <a:spcAft>
                <a:spcPts val="800"/>
              </a:spcAft>
            </a:pPr>
            <a:r>
              <a:rPr lang="de-AT" sz="1800" dirty="0">
                <a:solidFill>
                  <a:srgbClr val="000000"/>
                </a:solidFill>
                <a:effectLst/>
                <a:latin typeface="TimesNewRomanPSMT"/>
                <a:ea typeface="Calibri" panose="020F0502020204030204" pitchFamily="34" charset="0"/>
                <a:cs typeface="TimesNewRomanPSMT"/>
              </a:rPr>
              <a:t>Die Stunde erscheint euch nicht die, in der er tatsächlich kommt.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NewRomanPSMT"/>
                <a:ea typeface="Calibri" panose="020F0502020204030204" pitchFamily="34" charset="0"/>
                <a:cs typeface="TimesNewRomanPSMT"/>
              </a:rPr>
              <a:t>Ihr glaubt es nicht. Es kommt euch nicht so vor. Es ist euch nicht danach.</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314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2BA5F-EC1E-AE55-E671-AB5AFFF28946}"/>
              </a:ext>
            </a:extLst>
          </p:cNvPr>
          <p:cNvSpPr>
            <a:spLocks noGrp="1"/>
          </p:cNvSpPr>
          <p:nvPr>
            <p:ph type="title"/>
          </p:nvPr>
        </p:nvSpPr>
        <p:spPr/>
        <p:txBody>
          <a:bodyPr>
            <a:normAutofit/>
          </a:bodyPr>
          <a:lstStyle/>
          <a:p>
            <a:r>
              <a:rPr lang="de-AT" dirty="0">
                <a:solidFill>
                  <a:srgbClr val="000000"/>
                </a:solidFill>
                <a:effectLst/>
                <a:latin typeface="TimesNewRomanPSMT"/>
                <a:ea typeface="Calibri" panose="020F0502020204030204" pitchFamily="34" charset="0"/>
                <a:cs typeface="TimesNewRomanPSMT"/>
              </a:rPr>
              <a:t>Denn wie es in den Tagen des Noach war, </a:t>
            </a:r>
            <a:endParaRPr lang="de-DE" sz="8800" dirty="0"/>
          </a:p>
        </p:txBody>
      </p:sp>
      <p:pic>
        <p:nvPicPr>
          <p:cNvPr id="5" name="Inhaltsplatzhalter 4">
            <a:extLst>
              <a:ext uri="{FF2B5EF4-FFF2-40B4-BE49-F238E27FC236}">
                <a16:creationId xmlns:a16="http://schemas.microsoft.com/office/drawing/2014/main" id="{B1416E98-6FEF-CDB2-AE67-11E3B5B4E7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013" y="1490889"/>
            <a:ext cx="6599387" cy="4351338"/>
          </a:xfrm>
        </p:spPr>
      </p:pic>
      <p:sp>
        <p:nvSpPr>
          <p:cNvPr id="7" name="Textfeld 6">
            <a:extLst>
              <a:ext uri="{FF2B5EF4-FFF2-40B4-BE49-F238E27FC236}">
                <a16:creationId xmlns:a16="http://schemas.microsoft.com/office/drawing/2014/main" id="{92DB40AE-4CF1-A57C-64FC-5456CE38A5D0}"/>
              </a:ext>
            </a:extLst>
          </p:cNvPr>
          <p:cNvSpPr txBox="1"/>
          <p:nvPr/>
        </p:nvSpPr>
        <p:spPr>
          <a:xfrm>
            <a:off x="7739743" y="1490889"/>
            <a:ext cx="4054852" cy="4507901"/>
          </a:xfrm>
          <a:prstGeom prst="rect">
            <a:avLst/>
          </a:prstGeom>
          <a:noFill/>
        </p:spPr>
        <p:txBody>
          <a:bodyPr wrap="square">
            <a:spAutoFit/>
          </a:bodyPr>
          <a:lstStyle/>
          <a:p>
            <a:pPr algn="just" fontAlgn="ctr">
              <a:lnSpc>
                <a:spcPct val="120000"/>
              </a:lnSpc>
              <a:spcAft>
                <a:spcPts val="800"/>
              </a:spcAft>
            </a:pPr>
            <a:r>
              <a:rPr lang="de-AT" sz="1800" b="1" dirty="0">
                <a:effectLst/>
                <a:latin typeface="Arial" panose="020B0604020202020204" pitchFamily="34" charset="0"/>
                <a:ea typeface="Calibri" panose="020F0502020204030204" pitchFamily="34" charset="0"/>
                <a:cs typeface="Times New Roman" panose="02020603050405020304" pitchFamily="18" charset="0"/>
              </a:rPr>
              <a:t>So heißt es im Buch Genesis:</a:t>
            </a:r>
          </a:p>
          <a:p>
            <a:pPr algn="just" fontAlgn="ctr">
              <a:lnSpc>
                <a:spcPct val="120000"/>
              </a:lnSpc>
              <a:spcAft>
                <a:spcPts val="800"/>
              </a:spcAft>
            </a:pPr>
            <a:r>
              <a:rPr lang="de-AT" sz="1800" dirty="0">
                <a:effectLst/>
                <a:latin typeface="Arial" panose="020B0604020202020204" pitchFamily="34" charset="0"/>
                <a:ea typeface="Calibri" panose="020F0502020204030204" pitchFamily="34" charset="0"/>
                <a:cs typeface="Times New Roman" panose="02020603050405020304" pitchFamily="18" charset="0"/>
              </a:rPr>
              <a:t>Der Herr sah, dass auf der Erde die </a:t>
            </a:r>
            <a:r>
              <a:rPr lang="de-AT" sz="1800" dirty="0">
                <a:effectLst/>
                <a:highlight>
                  <a:srgbClr val="D3D3D3"/>
                </a:highlight>
                <a:latin typeface="Arial" panose="020B0604020202020204" pitchFamily="34" charset="0"/>
                <a:ea typeface="Calibri" panose="020F0502020204030204" pitchFamily="34" charset="0"/>
                <a:cs typeface="Times New Roman" panose="02020603050405020304" pitchFamily="18" charset="0"/>
              </a:rPr>
              <a:t>Bosheit</a:t>
            </a:r>
            <a:r>
              <a:rPr lang="de-AT" sz="1800" dirty="0">
                <a:effectLst/>
                <a:latin typeface="Arial" panose="020B0604020202020204" pitchFamily="34" charset="0"/>
                <a:ea typeface="Calibri" panose="020F0502020204030204" pitchFamily="34" charset="0"/>
                <a:cs typeface="Times New Roman" panose="02020603050405020304" pitchFamily="18" charset="0"/>
              </a:rPr>
              <a:t> des Menschen zunahm und dass alles Sinnen und Trachten seines Herzens immer nur </a:t>
            </a:r>
            <a:r>
              <a:rPr lang="de-AT" sz="1800" dirty="0">
                <a:effectLst/>
                <a:highlight>
                  <a:srgbClr val="D3D3D3"/>
                </a:highlight>
                <a:latin typeface="Arial" panose="020B0604020202020204" pitchFamily="34" charset="0"/>
                <a:ea typeface="Calibri" panose="020F0502020204030204" pitchFamily="34" charset="0"/>
                <a:cs typeface="Times New Roman" panose="02020603050405020304" pitchFamily="18" charset="0"/>
              </a:rPr>
              <a:t>böse</a:t>
            </a:r>
            <a:r>
              <a:rPr lang="de-AT" sz="1800" dirty="0">
                <a:effectLst/>
                <a:latin typeface="Arial" panose="020B0604020202020204" pitchFamily="34" charset="0"/>
                <a:ea typeface="Calibri" panose="020F0502020204030204" pitchFamily="34" charset="0"/>
                <a:cs typeface="Times New Roman" panose="02020603050405020304" pitchFamily="18" charset="0"/>
              </a:rPr>
              <a:t> war. (Gen 6,5)</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effectLst/>
                <a:latin typeface="Arial" panose="020B0604020202020204" pitchFamily="34" charset="0"/>
                <a:ea typeface="Calibri" panose="020F0502020204030204" pitchFamily="34" charset="0"/>
              </a:rPr>
              <a:t>Die Erde aber war vor Gott verdorben, sie war voller </a:t>
            </a:r>
            <a:r>
              <a:rPr lang="de-AT" sz="1800" dirty="0">
                <a:effectLst/>
                <a:highlight>
                  <a:srgbClr val="D3D3D3"/>
                </a:highlight>
                <a:latin typeface="Arial" panose="020B0604020202020204" pitchFamily="34" charset="0"/>
                <a:ea typeface="Calibri" panose="020F0502020204030204" pitchFamily="34" charset="0"/>
              </a:rPr>
              <a:t>Gewalttat</a:t>
            </a:r>
            <a:r>
              <a:rPr lang="de-AT" sz="1800" dirty="0">
                <a:effectLst/>
                <a:latin typeface="Arial" panose="020B0604020202020204" pitchFamily="34" charset="0"/>
                <a:ea typeface="Calibri" panose="020F0502020204030204" pitchFamily="34" charset="0"/>
              </a:rPr>
              <a:t>. Gott sah sich die Erde an und siehe: Sie war </a:t>
            </a:r>
            <a:r>
              <a:rPr lang="de-AT" sz="1800" dirty="0">
                <a:effectLst/>
                <a:highlight>
                  <a:srgbClr val="D3D3D3"/>
                </a:highlight>
                <a:latin typeface="Arial" panose="020B0604020202020204" pitchFamily="34" charset="0"/>
                <a:ea typeface="Calibri" panose="020F0502020204030204" pitchFamily="34" charset="0"/>
              </a:rPr>
              <a:t>verdorben </a:t>
            </a:r>
            <a:r>
              <a:rPr lang="de-AT" dirty="0">
                <a:latin typeface="Arial" panose="020B0604020202020204" pitchFamily="34" charset="0"/>
                <a:ea typeface="Calibri" panose="020F0502020204030204" pitchFamily="34" charset="0"/>
                <a:cs typeface="Times New Roman" panose="02020603050405020304" pitchFamily="18" charset="0"/>
              </a:rPr>
              <a:t>(Gen 6,7)</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sz="1800" dirty="0">
              <a:effectLst/>
              <a:highlight>
                <a:srgbClr val="D3D3D3"/>
              </a:highlight>
              <a:latin typeface="Arial" panose="020B0604020202020204" pitchFamily="34" charset="0"/>
              <a:ea typeface="Calibri" panose="020F0502020204030204" pitchFamily="34" charset="0"/>
            </a:endParaRPr>
          </a:p>
          <a:p>
            <a:endParaRPr lang="de-AT" dirty="0">
              <a:highlight>
                <a:srgbClr val="D3D3D3"/>
              </a:highlight>
              <a:latin typeface="Arial" panose="020B0604020202020204" pitchFamily="34" charset="0"/>
              <a:ea typeface="Calibri" panose="020F0502020204030204" pitchFamily="34" charset="0"/>
            </a:endParaRPr>
          </a:p>
          <a:p>
            <a:r>
              <a:rPr lang="de-AT" b="1" dirty="0">
                <a:latin typeface="Arial" panose="020B0604020202020204" pitchFamily="34" charset="0"/>
                <a:ea typeface="Calibri" panose="020F0502020204030204" pitchFamily="34" charset="0"/>
                <a:cs typeface="Times New Roman" panose="02020603050405020304" pitchFamily="18" charset="0"/>
              </a:rPr>
              <a:t>Jesus greift die Stichworte der Bosheit nicht auf</a:t>
            </a:r>
            <a:endParaRPr lang="de-DE"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431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03D4C-0CB7-8CA4-4840-BBD02A90123C}"/>
              </a:ext>
            </a:extLst>
          </p:cNvPr>
          <p:cNvSpPr>
            <a:spLocks noGrp="1"/>
          </p:cNvSpPr>
          <p:nvPr>
            <p:ph type="title"/>
          </p:nvPr>
        </p:nvSpPr>
        <p:spPr/>
        <p:txBody>
          <a:bodyPr/>
          <a:lstStyle/>
          <a:p>
            <a:r>
              <a:rPr lang="de-AT" dirty="0">
                <a:solidFill>
                  <a:srgbClr val="000000"/>
                </a:solidFill>
                <a:latin typeface="TimesNewRomanPSMT"/>
                <a:ea typeface="Calibri" panose="020F0502020204030204" pitchFamily="34" charset="0"/>
              </a:rPr>
              <a:t>so wird die Ankunft </a:t>
            </a:r>
            <a:br>
              <a:rPr lang="de-AT" dirty="0">
                <a:solidFill>
                  <a:srgbClr val="000000"/>
                </a:solidFill>
                <a:latin typeface="TimesNewRomanPSMT"/>
                <a:ea typeface="Calibri" panose="020F0502020204030204" pitchFamily="34" charset="0"/>
              </a:rPr>
            </a:br>
            <a:r>
              <a:rPr lang="de-AT" dirty="0">
                <a:solidFill>
                  <a:srgbClr val="000000"/>
                </a:solidFill>
                <a:latin typeface="TimesNewRomanPSMT"/>
                <a:ea typeface="Calibri" panose="020F0502020204030204" pitchFamily="34" charset="0"/>
              </a:rPr>
              <a:t>des Menschensohnes sein. </a:t>
            </a:r>
            <a:endParaRPr lang="de-DE" dirty="0">
              <a:solidFill>
                <a:srgbClr val="000000"/>
              </a:solidFill>
              <a:latin typeface="TimesNewRomanPSMT"/>
              <a:ea typeface="Calibri" panose="020F0502020204030204" pitchFamily="34" charset="0"/>
            </a:endParaRPr>
          </a:p>
        </p:txBody>
      </p:sp>
      <p:pic>
        <p:nvPicPr>
          <p:cNvPr id="5" name="Inhaltsplatzhalter 4">
            <a:extLst>
              <a:ext uri="{FF2B5EF4-FFF2-40B4-BE49-F238E27FC236}">
                <a16:creationId xmlns:a16="http://schemas.microsoft.com/office/drawing/2014/main" id="{C89A331C-BFF8-553D-57D2-7C3687B749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52147"/>
            <a:ext cx="7472108" cy="4979460"/>
          </a:xfrm>
        </p:spPr>
      </p:pic>
      <p:sp>
        <p:nvSpPr>
          <p:cNvPr id="6" name="Textfeld 5">
            <a:extLst>
              <a:ext uri="{FF2B5EF4-FFF2-40B4-BE49-F238E27FC236}">
                <a16:creationId xmlns:a16="http://schemas.microsoft.com/office/drawing/2014/main" id="{C3DCB764-F8D5-0B3F-257B-6C460BA00B56}"/>
              </a:ext>
            </a:extLst>
          </p:cNvPr>
          <p:cNvSpPr txBox="1"/>
          <p:nvPr/>
        </p:nvSpPr>
        <p:spPr>
          <a:xfrm>
            <a:off x="8613321" y="1903091"/>
            <a:ext cx="3181274" cy="4516108"/>
          </a:xfrm>
          <a:prstGeom prst="rect">
            <a:avLst/>
          </a:prstGeom>
          <a:noFill/>
        </p:spPr>
        <p:txBody>
          <a:bodyPr wrap="square">
            <a:spAutoFit/>
          </a:bodyPr>
          <a:lstStyle/>
          <a:p>
            <a:pPr algn="just" fontAlgn="ctr">
              <a:lnSpc>
                <a:spcPct val="120000"/>
              </a:lnSpc>
              <a:spcAft>
                <a:spcPts val="800"/>
              </a:spcAft>
            </a:pPr>
            <a:r>
              <a:rPr lang="de-AT" sz="1800" b="1" dirty="0">
                <a:effectLst/>
                <a:latin typeface="Arial" panose="020B0604020202020204" pitchFamily="34" charset="0"/>
                <a:ea typeface="Calibri" panose="020F0502020204030204" pitchFamily="34" charset="0"/>
                <a:cs typeface="Times New Roman" panose="02020603050405020304" pitchFamily="18" charset="0"/>
              </a:rPr>
              <a:t>Häufig spricht man von der „Wiederkunft“ Christi – das ist ungenau.</a:t>
            </a:r>
          </a:p>
          <a:p>
            <a:pPr algn="just" fontAlgn="ctr">
              <a:lnSpc>
                <a:spcPct val="120000"/>
              </a:lnSpc>
              <a:spcAft>
                <a:spcPts val="8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Nirgends im Neuen Testament ist von einer „Wiederkunft“ die Rede, </a:t>
            </a:r>
            <a:r>
              <a:rPr lang="de-DE" dirty="0">
                <a:latin typeface="Arial" panose="020B0604020202020204" pitchFamily="34" charset="0"/>
                <a:ea typeface="Calibri" panose="020F0502020204030204" pitchFamily="34" charset="0"/>
                <a:cs typeface="Times New Roman" panose="02020603050405020304" pitchFamily="18" charset="0"/>
              </a:rPr>
              <a:t>etwa so wie vor 2000 Jahren. I</a:t>
            </a:r>
            <a:r>
              <a:rPr lang="de-DE" sz="1800" dirty="0">
                <a:effectLst/>
                <a:latin typeface="Arial" panose="020B0604020202020204" pitchFamily="34" charset="0"/>
                <a:ea typeface="Calibri" panose="020F0502020204030204" pitchFamily="34" charset="0"/>
                <a:cs typeface="Times New Roman" panose="02020603050405020304" pitchFamily="18" charset="0"/>
              </a:rPr>
              <a:t>mmer heißt es „Ankunft“. Das ist auch mit „Auftreten“ zu </a:t>
            </a:r>
            <a:r>
              <a:rPr lang="de-DE" dirty="0">
                <a:latin typeface="Arial" panose="020B0604020202020204" pitchFamily="34" charset="0"/>
                <a:ea typeface="Calibri" panose="020F0502020204030204" pitchFamily="34" charset="0"/>
                <a:cs typeface="Times New Roman" panose="02020603050405020304" pitchFamily="18" charset="0"/>
              </a:rPr>
              <a:t>übersetzen. </a:t>
            </a:r>
            <a:r>
              <a:rPr lang="de-AT" dirty="0">
                <a:latin typeface="Arial" panose="020B0604020202020204" pitchFamily="34" charset="0"/>
                <a:ea typeface="Calibri" panose="020F0502020204030204" pitchFamily="34" charset="0"/>
                <a:cs typeface="Times New Roman" panose="02020603050405020304" pitchFamily="18" charset="0"/>
              </a:rPr>
              <a:t>Oft heißt es: „Kommen in Herrlichkeit“, also in Glanz, im Scheinwerferlicht </a:t>
            </a:r>
          </a:p>
        </p:txBody>
      </p:sp>
    </p:spTree>
    <p:extLst>
      <p:ext uri="{BB962C8B-B14F-4D97-AF65-F5344CB8AC3E}">
        <p14:creationId xmlns:p14="http://schemas.microsoft.com/office/powerpoint/2010/main" val="3887283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AD4B7B-4FFD-5DE0-EEEA-8EBAA5A1FC55}"/>
              </a:ext>
            </a:extLst>
          </p:cNvPr>
          <p:cNvSpPr>
            <a:spLocks noGrp="1"/>
          </p:cNvSpPr>
          <p:nvPr>
            <p:ph type="title"/>
          </p:nvPr>
        </p:nvSpPr>
        <p:spPr>
          <a:xfrm>
            <a:off x="838200" y="373289"/>
            <a:ext cx="10515600" cy="1325563"/>
          </a:xfrm>
        </p:spPr>
        <p:txBody>
          <a:bodyPr/>
          <a:lstStyle/>
          <a:p>
            <a:r>
              <a:rPr lang="de-AT" dirty="0">
                <a:solidFill>
                  <a:srgbClr val="000000"/>
                </a:solidFill>
                <a:latin typeface="TimesNewRomanPSMT"/>
                <a:ea typeface="Calibri" panose="020F0502020204030204" pitchFamily="34" charset="0"/>
              </a:rPr>
              <a:t>Wie die Menschen </a:t>
            </a:r>
            <a:br>
              <a:rPr lang="de-AT" dirty="0">
                <a:solidFill>
                  <a:srgbClr val="000000"/>
                </a:solidFill>
                <a:latin typeface="TimesNewRomanPSMT"/>
                <a:ea typeface="Calibri" panose="020F0502020204030204" pitchFamily="34" charset="0"/>
              </a:rPr>
            </a:br>
            <a:r>
              <a:rPr lang="de-AT" dirty="0">
                <a:solidFill>
                  <a:srgbClr val="000000"/>
                </a:solidFill>
                <a:latin typeface="TimesNewRomanPSMT"/>
                <a:ea typeface="Calibri" panose="020F0502020204030204" pitchFamily="34" charset="0"/>
              </a:rPr>
              <a:t>in jenen Tagen vor der Flut aßen und tranken, </a:t>
            </a:r>
            <a:endParaRPr lang="de-DE" dirty="0">
              <a:solidFill>
                <a:srgbClr val="000000"/>
              </a:solidFill>
              <a:latin typeface="TimesNewRomanPSMT"/>
              <a:ea typeface="Calibri" panose="020F0502020204030204" pitchFamily="34" charset="0"/>
            </a:endParaRPr>
          </a:p>
        </p:txBody>
      </p:sp>
      <p:pic>
        <p:nvPicPr>
          <p:cNvPr id="5" name="Inhaltsplatzhalter 4">
            <a:extLst>
              <a:ext uri="{FF2B5EF4-FFF2-40B4-BE49-F238E27FC236}">
                <a16:creationId xmlns:a16="http://schemas.microsoft.com/office/drawing/2014/main" id="{A94A2E95-752A-6918-B6B0-4D3F95CCFA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7057" y="1890940"/>
            <a:ext cx="7354144" cy="4687304"/>
          </a:xfrm>
        </p:spPr>
      </p:pic>
      <p:sp>
        <p:nvSpPr>
          <p:cNvPr id="8" name="Textfeld 7">
            <a:extLst>
              <a:ext uri="{FF2B5EF4-FFF2-40B4-BE49-F238E27FC236}">
                <a16:creationId xmlns:a16="http://schemas.microsoft.com/office/drawing/2014/main" id="{C491A027-2A1A-8EDF-FF92-D2588EFE2672}"/>
              </a:ext>
            </a:extLst>
          </p:cNvPr>
          <p:cNvSpPr txBox="1"/>
          <p:nvPr/>
        </p:nvSpPr>
        <p:spPr>
          <a:xfrm>
            <a:off x="8572500" y="3160391"/>
            <a:ext cx="3181274" cy="3518912"/>
          </a:xfrm>
          <a:prstGeom prst="rect">
            <a:avLst/>
          </a:prstGeom>
          <a:noFill/>
        </p:spPr>
        <p:txBody>
          <a:bodyPr wrap="square">
            <a:spAutoFit/>
          </a:bodyPr>
          <a:lstStyle/>
          <a:p>
            <a:pPr algn="just" fontAlgn="ctr">
              <a:lnSpc>
                <a:spcPct val="120000"/>
              </a:lnSpc>
              <a:spcAft>
                <a:spcPts val="800"/>
              </a:spcAft>
            </a:pPr>
            <a:r>
              <a:rPr lang="de-AT" b="1" dirty="0">
                <a:latin typeface="Arial" panose="020B0604020202020204" pitchFamily="34" charset="0"/>
                <a:ea typeface="Calibri" panose="020F0502020204030204" pitchFamily="34" charset="0"/>
                <a:cs typeface="Times New Roman" panose="02020603050405020304" pitchFamily="18" charset="0"/>
              </a:rPr>
              <a:t>Jesus </a:t>
            </a:r>
            <a:r>
              <a:rPr lang="de-DE" b="1" dirty="0">
                <a:latin typeface="Arial" panose="020B0604020202020204" pitchFamily="34" charset="0"/>
                <a:ea typeface="Calibri" panose="020F0502020204030204" pitchFamily="34" charset="0"/>
                <a:cs typeface="Times New Roman" panose="02020603050405020304" pitchFamily="18" charset="0"/>
              </a:rPr>
              <a:t>redet </a:t>
            </a:r>
            <a:r>
              <a:rPr lang="de-AT" b="1" dirty="0">
                <a:latin typeface="Arial" panose="020B0604020202020204" pitchFamily="34" charset="0"/>
                <a:ea typeface="Calibri" panose="020F0502020204030204" pitchFamily="34" charset="0"/>
                <a:cs typeface="Times New Roman" panose="02020603050405020304" pitchFamily="18" charset="0"/>
              </a:rPr>
              <a:t>nicht von der Bosheit wie im Buch Genesis, sondern von der Konsum-Lust</a:t>
            </a:r>
          </a:p>
          <a:p>
            <a:pPr algn="just" fontAlgn="ctr">
              <a:lnSpc>
                <a:spcPct val="120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Jesus redet von der Oberflächlichkeit der Menschen.  Sie begnügen mit vollen Tellern und Essensvorräten und sie trinken und </a:t>
            </a:r>
            <a:r>
              <a:rPr lang="de-AT" dirty="0">
                <a:latin typeface="Calibri" panose="020F0502020204030204" pitchFamily="34" charset="0"/>
                <a:ea typeface="Calibri" panose="020F0502020204030204" pitchFamily="34" charset="0"/>
                <a:cs typeface="Times New Roman" panose="02020603050405020304" pitchFamily="18" charset="0"/>
              </a:rPr>
              <a:t>betrinken sich</a:t>
            </a:r>
            <a:endParaRPr lang="de-AT"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477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71EDE-B566-CB51-FCCE-8625C8B4CC38}"/>
              </a:ext>
            </a:extLst>
          </p:cNvPr>
          <p:cNvSpPr>
            <a:spLocks noGrp="1"/>
          </p:cNvSpPr>
          <p:nvPr>
            <p:ph type="title"/>
          </p:nvPr>
        </p:nvSpPr>
        <p:spPr/>
        <p:txBody>
          <a:bodyPr/>
          <a:lstStyle/>
          <a:p>
            <a:r>
              <a:rPr lang="de-AT" dirty="0">
                <a:solidFill>
                  <a:srgbClr val="000000"/>
                </a:solidFill>
                <a:latin typeface="TimesNewRomanPSMT"/>
                <a:ea typeface="Calibri" panose="020F0502020204030204" pitchFamily="34" charset="0"/>
              </a:rPr>
              <a:t>heirateten und sich heiraten ließen</a:t>
            </a:r>
            <a:endParaRPr lang="de-DE" dirty="0"/>
          </a:p>
        </p:txBody>
      </p:sp>
      <p:pic>
        <p:nvPicPr>
          <p:cNvPr id="5" name="Inhaltsplatzhalter 4">
            <a:extLst>
              <a:ext uri="{FF2B5EF4-FFF2-40B4-BE49-F238E27FC236}">
                <a16:creationId xmlns:a16="http://schemas.microsoft.com/office/drawing/2014/main" id="{BA3000CF-7298-BFF0-6EA2-9E7F6FE88E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381971"/>
            <a:ext cx="3595007" cy="5394619"/>
          </a:xfrm>
        </p:spPr>
      </p:pic>
      <p:sp>
        <p:nvSpPr>
          <p:cNvPr id="6" name="Textfeld 5">
            <a:extLst>
              <a:ext uri="{FF2B5EF4-FFF2-40B4-BE49-F238E27FC236}">
                <a16:creationId xmlns:a16="http://schemas.microsoft.com/office/drawing/2014/main" id="{564E9B39-EF13-F512-D0C1-1B288A53FCB1}"/>
              </a:ext>
            </a:extLst>
          </p:cNvPr>
          <p:cNvSpPr txBox="1"/>
          <p:nvPr/>
        </p:nvSpPr>
        <p:spPr>
          <a:xfrm>
            <a:off x="7046383" y="3518712"/>
            <a:ext cx="3181274" cy="2751522"/>
          </a:xfrm>
          <a:prstGeom prst="rect">
            <a:avLst/>
          </a:prstGeom>
          <a:noFill/>
        </p:spPr>
        <p:txBody>
          <a:bodyPr wrap="square">
            <a:spAutoFit/>
          </a:bodyPr>
          <a:lstStyle/>
          <a:p>
            <a:pPr algn="just" fontAlgn="ctr">
              <a:lnSpc>
                <a:spcPct val="120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Zum Essen und Trinken fügt Jesus  die Mann-Frau-Beziehung, Intimität, Sexualität. Die einen betreiben die Sexualität, als gäbe es nichts Wichtigeres und die anderen lassen sie über sich ergehen, sie sind Opfer davon.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21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2CD66-FA91-3CCB-359A-3BDEF366DF04}"/>
              </a:ext>
            </a:extLst>
          </p:cNvPr>
          <p:cNvSpPr>
            <a:spLocks noGrp="1"/>
          </p:cNvSpPr>
          <p:nvPr>
            <p:ph type="title"/>
          </p:nvPr>
        </p:nvSpPr>
        <p:spPr>
          <a:xfrm>
            <a:off x="838200" y="365125"/>
            <a:ext cx="10515600" cy="2318808"/>
          </a:xfrm>
        </p:spPr>
        <p:txBody>
          <a:bodyPr>
            <a:normAutofit fontScale="90000"/>
          </a:bodyPr>
          <a:lstStyle/>
          <a:p>
            <a:r>
              <a:rPr lang="de-AT" dirty="0">
                <a:solidFill>
                  <a:srgbClr val="000000"/>
                </a:solidFill>
                <a:latin typeface="TimesNewRomanPSMT"/>
                <a:ea typeface="Calibri" panose="020F0502020204030204" pitchFamily="34" charset="0"/>
              </a:rPr>
              <a:t>bis zu dem Tag, </a:t>
            </a:r>
            <a:br>
              <a:rPr lang="de-AT" dirty="0">
                <a:solidFill>
                  <a:srgbClr val="000000"/>
                </a:solidFill>
                <a:latin typeface="TimesNewRomanPSMT"/>
                <a:ea typeface="Calibri" panose="020F0502020204030204" pitchFamily="34" charset="0"/>
              </a:rPr>
            </a:br>
            <a:r>
              <a:rPr lang="de-AT" dirty="0">
                <a:solidFill>
                  <a:srgbClr val="000000"/>
                </a:solidFill>
                <a:latin typeface="TimesNewRomanPSMT"/>
                <a:ea typeface="Calibri" panose="020F0502020204030204" pitchFamily="34" charset="0"/>
              </a:rPr>
              <a:t>an dem Noach in die Arche ging, </a:t>
            </a:r>
            <a:br>
              <a:rPr lang="de-AT" dirty="0">
                <a:solidFill>
                  <a:srgbClr val="000000"/>
                </a:solidFill>
                <a:latin typeface="TimesNewRomanPSMT"/>
                <a:ea typeface="Calibri" panose="020F0502020204030204" pitchFamily="34" charset="0"/>
              </a:rPr>
            </a:br>
            <a:r>
              <a:rPr lang="de-AT" dirty="0">
                <a:solidFill>
                  <a:srgbClr val="000000"/>
                </a:solidFill>
                <a:latin typeface="TimesNewRomanPSMT"/>
                <a:ea typeface="Calibri" panose="020F0502020204030204" pitchFamily="34" charset="0"/>
              </a:rPr>
              <a:t>und nichts ahnten, </a:t>
            </a:r>
            <a:br>
              <a:rPr lang="de-AT" dirty="0">
                <a:solidFill>
                  <a:srgbClr val="000000"/>
                </a:solidFill>
                <a:latin typeface="TimesNewRomanPSMT"/>
                <a:ea typeface="Calibri" panose="020F0502020204030204" pitchFamily="34" charset="0"/>
              </a:rPr>
            </a:br>
            <a:r>
              <a:rPr lang="de-AT" dirty="0">
                <a:solidFill>
                  <a:srgbClr val="000000"/>
                </a:solidFill>
                <a:latin typeface="TimesNewRomanPSMT"/>
                <a:ea typeface="Calibri" panose="020F0502020204030204" pitchFamily="34" charset="0"/>
              </a:rPr>
              <a:t>bis die Flut hereinbrach und alle wegraffte, </a:t>
            </a:r>
            <a:endParaRPr lang="de-DE" dirty="0">
              <a:solidFill>
                <a:srgbClr val="000000"/>
              </a:solidFill>
              <a:latin typeface="TimesNewRomanPSMT"/>
              <a:ea typeface="Calibri" panose="020F0502020204030204" pitchFamily="34" charset="0"/>
            </a:endParaRPr>
          </a:p>
        </p:txBody>
      </p:sp>
      <p:sp>
        <p:nvSpPr>
          <p:cNvPr id="6" name="Textfeld 5">
            <a:extLst>
              <a:ext uri="{FF2B5EF4-FFF2-40B4-BE49-F238E27FC236}">
                <a16:creationId xmlns:a16="http://schemas.microsoft.com/office/drawing/2014/main" id="{F6784778-320A-1580-056A-C628CE569897}"/>
              </a:ext>
            </a:extLst>
          </p:cNvPr>
          <p:cNvSpPr txBox="1"/>
          <p:nvPr/>
        </p:nvSpPr>
        <p:spPr>
          <a:xfrm>
            <a:off x="7825317" y="2674291"/>
            <a:ext cx="3181274" cy="4183709"/>
          </a:xfrm>
          <a:prstGeom prst="rect">
            <a:avLst/>
          </a:prstGeom>
          <a:noFill/>
        </p:spPr>
        <p:txBody>
          <a:bodyPr wrap="square">
            <a:spAutoFit/>
          </a:bodyPr>
          <a:lstStyle/>
          <a:p>
            <a:pPr fontAlgn="ctr">
              <a:lnSpc>
                <a:spcPct val="120000"/>
              </a:lnSpc>
              <a:spcAft>
                <a:spcPts val="800"/>
              </a:spcAft>
            </a:pPr>
            <a:r>
              <a:rPr lang="de-AT" sz="1800" dirty="0">
                <a:solidFill>
                  <a:srgbClr val="000000"/>
                </a:solidFill>
                <a:effectLst/>
                <a:latin typeface="TimesNewRomanPSMT"/>
                <a:ea typeface="Calibri" panose="020F0502020204030204" pitchFamily="34" charset="0"/>
                <a:cs typeface="TimesNewRomanPSMT"/>
              </a:rPr>
              <a:t>Wörtliche Übersetzung: </a:t>
            </a:r>
            <a:br>
              <a:rPr lang="de-AT" sz="1800" dirty="0">
                <a:solidFill>
                  <a:srgbClr val="000000"/>
                </a:solidFill>
                <a:effectLst/>
                <a:latin typeface="TimesNewRomanPSMT"/>
                <a:ea typeface="Calibri" panose="020F0502020204030204" pitchFamily="34" charset="0"/>
                <a:cs typeface="TimesNewRomanPSMT"/>
              </a:rPr>
            </a:br>
            <a:r>
              <a:rPr lang="de-AT" sz="1800" dirty="0">
                <a:solidFill>
                  <a:srgbClr val="000000"/>
                </a:solidFill>
                <a:effectLst/>
                <a:latin typeface="TimesNewRomanPSMT"/>
                <a:ea typeface="Calibri" panose="020F0502020204030204" pitchFamily="34" charset="0"/>
                <a:cs typeface="TimesNewRomanPSMT"/>
              </a:rPr>
              <a:t>1. nichts </a:t>
            </a:r>
            <a:r>
              <a:rPr lang="de-AT" sz="1800" strike="sngStrike" dirty="0">
                <a:solidFill>
                  <a:srgbClr val="000000"/>
                </a:solidFill>
                <a:effectLst/>
                <a:latin typeface="TimesNewRomanPSMT"/>
                <a:ea typeface="Calibri" panose="020F0502020204030204" pitchFamily="34" charset="0"/>
                <a:cs typeface="TimesNewRomanPSMT"/>
              </a:rPr>
              <a:t>ahnten</a:t>
            </a:r>
            <a:r>
              <a:rPr lang="de-AT" strike="sngStrike" dirty="0">
                <a:solidFill>
                  <a:srgbClr val="000000"/>
                </a:solidFill>
                <a:latin typeface="TimesNewRomanPSMT"/>
                <a:ea typeface="Calibri" panose="020F0502020204030204" pitchFamily="34" charset="0"/>
                <a:cs typeface="TimesNewRomanPSMT"/>
              </a:rPr>
              <a:t> </a:t>
            </a:r>
            <a:r>
              <a:rPr lang="de-AT" dirty="0">
                <a:solidFill>
                  <a:srgbClr val="000000"/>
                </a:solidFill>
                <a:latin typeface="TimesNewRomanPSMT"/>
                <a:ea typeface="Calibri" panose="020F0502020204030204" pitchFamily="34" charset="0"/>
              </a:rPr>
              <a:t>=&gt; </a:t>
            </a:r>
            <a:r>
              <a:rPr lang="de-AT" sz="1800" dirty="0">
                <a:solidFill>
                  <a:srgbClr val="000000"/>
                </a:solidFill>
                <a:effectLst/>
                <a:latin typeface="TimesNewRomanPSMT"/>
                <a:ea typeface="Calibri" panose="020F0502020204030204" pitchFamily="34" charset="0"/>
                <a:cs typeface="TimesNewRomanPSMT"/>
              </a:rPr>
              <a:t>nichts er­kannten. Das heißt: Die Menschen wurden nicht ahnungslos überrascht, sondern sie wollen nichts wissen davon, </a:t>
            </a:r>
            <a:r>
              <a:rPr lang="de-AT" dirty="0">
                <a:solidFill>
                  <a:srgbClr val="000000"/>
                </a:solidFill>
                <a:latin typeface="TimesNewRomanPSMT"/>
                <a:ea typeface="Calibri" panose="020F0502020204030204" pitchFamily="34" charset="0"/>
                <a:cs typeface="TimesNewRomanPSMT"/>
              </a:rPr>
              <a:t>s</a:t>
            </a:r>
            <a:r>
              <a:rPr lang="de-AT" sz="1800" dirty="0">
                <a:solidFill>
                  <a:srgbClr val="000000"/>
                </a:solidFill>
                <a:effectLst/>
                <a:latin typeface="TimesNewRomanPSMT"/>
                <a:ea typeface="Calibri" panose="020F0502020204030204" pitchFamily="34" charset="0"/>
                <a:cs typeface="TimesNewRomanPSMT"/>
              </a:rPr>
              <a:t>ie schauen weg.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dirty="0">
                <a:solidFill>
                  <a:srgbClr val="000000"/>
                </a:solidFill>
                <a:latin typeface="TimesNewRomanPSMT"/>
                <a:ea typeface="Calibri" panose="020F0502020204030204" pitchFamily="34" charset="0"/>
              </a:rPr>
              <a:t>2. </a:t>
            </a:r>
            <a:r>
              <a:rPr lang="de-AT" sz="1800" strike="sngStrike" dirty="0">
                <a:solidFill>
                  <a:srgbClr val="000000"/>
                </a:solidFill>
                <a:effectLst/>
                <a:latin typeface="TimesNewRomanPSMT"/>
                <a:ea typeface="Calibri" panose="020F0502020204030204" pitchFamily="34" charset="0"/>
                <a:cs typeface="TimesNewRomanPSMT"/>
              </a:rPr>
              <a:t>hereinbrach</a:t>
            </a:r>
            <a:r>
              <a:rPr lang="de-AT" sz="1800" dirty="0">
                <a:solidFill>
                  <a:srgbClr val="000000"/>
                </a:solidFill>
                <a:effectLst/>
                <a:latin typeface="TimesNewRomanPSMT"/>
                <a:ea typeface="Calibri" panose="020F0502020204030204" pitchFamily="34" charset="0"/>
                <a:cs typeface="TimesNewRomanPSMT"/>
              </a:rPr>
              <a:t> =&gt; „bis sie kam“ </a:t>
            </a:r>
            <a:r>
              <a:rPr lang="de-AT" sz="1800" strike="sngStrike" dirty="0">
                <a:solidFill>
                  <a:srgbClr val="000000"/>
                </a:solidFill>
                <a:effectLst/>
                <a:latin typeface="TimesNewRomanPSMT"/>
                <a:ea typeface="Calibri" panose="020F0502020204030204" pitchFamily="34" charset="0"/>
                <a:cs typeface="TimesNewRomanPSMT"/>
              </a:rPr>
              <a:t>wegraffte</a:t>
            </a:r>
            <a:r>
              <a:rPr lang="de-AT" dirty="0">
                <a:solidFill>
                  <a:srgbClr val="000000"/>
                </a:solidFill>
                <a:latin typeface="TimesNewRomanPSMT"/>
                <a:ea typeface="Calibri" panose="020F0502020204030204" pitchFamily="34" charset="0"/>
                <a:cs typeface="TimesNewRomanPSMT"/>
              </a:rPr>
              <a:t> =&gt; wegnahm </a:t>
            </a:r>
            <a:br>
              <a:rPr lang="de-AT" dirty="0">
                <a:solidFill>
                  <a:srgbClr val="000000"/>
                </a:solidFill>
                <a:latin typeface="TimesNewRomanPSMT"/>
                <a:ea typeface="Calibri" panose="020F0502020204030204" pitchFamily="34" charset="0"/>
                <a:cs typeface="TimesNewRomanPSMT"/>
              </a:rPr>
            </a:br>
            <a:r>
              <a:rPr lang="de-AT" dirty="0">
                <a:solidFill>
                  <a:srgbClr val="000000"/>
                </a:solidFill>
                <a:latin typeface="TimesNewRomanPSMT"/>
                <a:ea typeface="Calibri" panose="020F0502020204030204" pitchFamily="34" charset="0"/>
                <a:cs typeface="TimesNewRomanPSMT"/>
              </a:rPr>
              <a:t>Das heißt Jesus spricht ganz gefasst und sachlich darüber, ohne drohende Schilderung. </a:t>
            </a:r>
            <a:endParaRPr lang="de-AT" sz="1800" dirty="0">
              <a:solidFill>
                <a:srgbClr val="000000"/>
              </a:solidFill>
              <a:effectLst/>
              <a:latin typeface="TimesNewRomanPSMT"/>
              <a:ea typeface="Calibri" panose="020F0502020204030204" pitchFamily="34" charset="0"/>
              <a:cs typeface="TimesNewRomanPSMT"/>
            </a:endParaRP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nhaltsplatzhalter 9">
            <a:extLst>
              <a:ext uri="{FF2B5EF4-FFF2-40B4-BE49-F238E27FC236}">
                <a16:creationId xmlns:a16="http://schemas.microsoft.com/office/drawing/2014/main" id="{6E0745E6-8091-0097-F5B3-C4193FC2910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936"/>
          <a:stretch/>
        </p:blipFill>
        <p:spPr>
          <a:xfrm>
            <a:off x="931409" y="2791424"/>
            <a:ext cx="6290658" cy="3828616"/>
          </a:xfrm>
        </p:spPr>
      </p:pic>
    </p:spTree>
    <p:extLst>
      <p:ext uri="{BB962C8B-B14F-4D97-AF65-F5344CB8AC3E}">
        <p14:creationId xmlns:p14="http://schemas.microsoft.com/office/powerpoint/2010/main" val="321244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22DAB-9B2D-6C53-9B56-F67825EDCD30}"/>
              </a:ext>
            </a:extLst>
          </p:cNvPr>
          <p:cNvSpPr>
            <a:spLocks noGrp="1"/>
          </p:cNvSpPr>
          <p:nvPr>
            <p:ph type="title"/>
          </p:nvPr>
        </p:nvSpPr>
        <p:spPr/>
        <p:txBody>
          <a:bodyPr>
            <a:normAutofit/>
          </a:bodyPr>
          <a:lstStyle/>
          <a:p>
            <a:r>
              <a:rPr lang="de-AT" dirty="0">
                <a:solidFill>
                  <a:srgbClr val="000000"/>
                </a:solidFill>
                <a:effectLst/>
                <a:latin typeface="TimesNewRomanPSMT"/>
                <a:ea typeface="Calibri" panose="020F0502020204030204" pitchFamily="34" charset="0"/>
                <a:cs typeface="TimesNewRomanPSMT"/>
              </a:rPr>
              <a:t>so wird auch die Ankunft des Menschensohnes sein. </a:t>
            </a:r>
            <a:endParaRPr lang="de-DE" sz="8800" dirty="0"/>
          </a:p>
        </p:txBody>
      </p:sp>
      <p:pic>
        <p:nvPicPr>
          <p:cNvPr id="5" name="Inhaltsplatzhalter 4">
            <a:extLst>
              <a:ext uri="{FF2B5EF4-FFF2-40B4-BE49-F238E27FC236}">
                <a16:creationId xmlns:a16="http://schemas.microsoft.com/office/drawing/2014/main" id="{F52C0A41-B6DD-C784-415A-9DB42A1A30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03955"/>
            <a:ext cx="6718889" cy="4351338"/>
          </a:xfrm>
        </p:spPr>
      </p:pic>
      <p:sp>
        <p:nvSpPr>
          <p:cNvPr id="6" name="Textfeld 5">
            <a:extLst>
              <a:ext uri="{FF2B5EF4-FFF2-40B4-BE49-F238E27FC236}">
                <a16:creationId xmlns:a16="http://schemas.microsoft.com/office/drawing/2014/main" id="{81B3DDEC-9149-B460-07A9-2464AFCAD0C3}"/>
              </a:ext>
            </a:extLst>
          </p:cNvPr>
          <p:cNvSpPr txBox="1"/>
          <p:nvPr/>
        </p:nvSpPr>
        <p:spPr>
          <a:xfrm>
            <a:off x="8172526" y="2138645"/>
            <a:ext cx="3181274" cy="4413516"/>
          </a:xfrm>
          <a:prstGeom prst="rect">
            <a:avLst/>
          </a:prstGeom>
          <a:noFill/>
        </p:spPr>
        <p:txBody>
          <a:bodyPr wrap="square">
            <a:spAutoFit/>
          </a:bodyPr>
          <a:lstStyle/>
          <a:p>
            <a:pPr algn="just" fontAlgn="ctr">
              <a:lnSpc>
                <a:spcPct val="120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Es fällt auf, dass Jesus  nicht sagt: Ankunft des „Christus“ auch nicht des „Gottessohnes“ , sondern des „Menschensohns“  Damit meint er offenbar eine Person, die uns das pure Menschsein vor Augen führt, das Modell des Menschen. Daran wird die Menschheit gemessen und jeder einzelne Mensch. Jeder Mensch wird ihn unweigerlich sehen, wird mit  ihm konfrontiert. Jeder-</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895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E1C4D-C52C-7037-B195-C85BFA3AF627}"/>
              </a:ext>
            </a:extLst>
          </p:cNvPr>
          <p:cNvSpPr>
            <a:spLocks noGrp="1"/>
          </p:cNvSpPr>
          <p:nvPr>
            <p:ph type="title"/>
          </p:nvPr>
        </p:nvSpPr>
        <p:spPr>
          <a:xfrm>
            <a:off x="372533" y="333377"/>
            <a:ext cx="10515600" cy="1343024"/>
          </a:xfrm>
        </p:spPr>
        <p:txBody>
          <a:bodyPr>
            <a:normAutofit/>
          </a:bodyPr>
          <a:lstStyle/>
          <a:p>
            <a:r>
              <a:rPr lang="de-AT" sz="3600" dirty="0">
                <a:solidFill>
                  <a:srgbClr val="000000"/>
                </a:solidFill>
                <a:effectLst/>
                <a:latin typeface="TimesNewRomanPSMT"/>
                <a:ea typeface="Calibri" panose="020F0502020204030204" pitchFamily="34" charset="0"/>
                <a:cs typeface="TimesNewRomanPSMT"/>
              </a:rPr>
              <a:t>Dann wird von zwei Männern, die auf dem Feld arbeiten, einer mitgenommen und einer zurückgelassen. </a:t>
            </a:r>
            <a:endParaRPr lang="de-DE" sz="7200" dirty="0"/>
          </a:p>
        </p:txBody>
      </p:sp>
      <p:sp>
        <p:nvSpPr>
          <p:cNvPr id="6" name="Textfeld 5">
            <a:extLst>
              <a:ext uri="{FF2B5EF4-FFF2-40B4-BE49-F238E27FC236}">
                <a16:creationId xmlns:a16="http://schemas.microsoft.com/office/drawing/2014/main" id="{F73A0FC3-1867-3C9A-209E-A3093BC8E565}"/>
              </a:ext>
            </a:extLst>
          </p:cNvPr>
          <p:cNvSpPr txBox="1"/>
          <p:nvPr/>
        </p:nvSpPr>
        <p:spPr>
          <a:xfrm>
            <a:off x="7213600" y="2119843"/>
            <a:ext cx="4470398" cy="4183709"/>
          </a:xfrm>
          <a:prstGeom prst="rect">
            <a:avLst/>
          </a:prstGeom>
          <a:noFill/>
        </p:spPr>
        <p:txBody>
          <a:bodyPr wrap="square">
            <a:spAutoFit/>
          </a:bodyPr>
          <a:lstStyle/>
          <a:p>
            <a:pPr algn="just" fontAlgn="ctr">
              <a:lnSpc>
                <a:spcPct val="120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Zwei Männer machen äußerlich dieselbe Arbeit, aber mit jeweils anderer Einstellung – </a:t>
            </a:r>
            <a:r>
              <a:rPr lang="de-AT" dirty="0">
                <a:latin typeface="Calibri" panose="020F0502020204030204" pitchFamily="34" charset="0"/>
                <a:ea typeface="Calibri" panose="020F0502020204030204" pitchFamily="34" charset="0"/>
                <a:cs typeface="Times New Roman" panose="02020603050405020304" pitchFamily="18" charset="0"/>
              </a:rPr>
              <a:t>der eine freudig</a:t>
            </a:r>
            <a:r>
              <a:rPr lang="de-AT" sz="1800" dirty="0">
                <a:effectLst/>
                <a:latin typeface="Calibri" panose="020F0502020204030204" pitchFamily="34" charset="0"/>
                <a:ea typeface="Calibri" panose="020F0502020204030204" pitchFamily="34" charset="0"/>
                <a:cs typeface="Times New Roman" panose="02020603050405020304" pitchFamily="18" charset="0"/>
              </a:rPr>
              <a:t>, der </a:t>
            </a:r>
            <a:r>
              <a:rPr lang="de-AT" dirty="0">
                <a:latin typeface="Calibri" panose="020F0502020204030204" pitchFamily="34" charset="0"/>
                <a:ea typeface="Calibri" panose="020F0502020204030204" pitchFamily="34" charset="0"/>
                <a:cs typeface="Times New Roman" panose="02020603050405020304" pitchFamily="18" charset="0"/>
              </a:rPr>
              <a:t>andere widerwillig, der eine mit wachen Bewusstsein, der andere oberflächlich. </a:t>
            </a:r>
            <a:r>
              <a:rPr lang="de-AT" sz="1800" dirty="0">
                <a:effectLst/>
                <a:latin typeface="Calibri" panose="020F0502020204030204" pitchFamily="34" charset="0"/>
                <a:ea typeface="Calibri" panose="020F0502020204030204" pitchFamily="34" charset="0"/>
                <a:cs typeface="Times New Roman" panose="02020603050405020304" pitchFamily="18" charset="0"/>
              </a:rPr>
              <a:t>Das Wort „wird mitgenommen“ heißt soviel wie „angenommen“, zu sich genommen (Josef hat Maria als Frau zu sich genommen), in Empfang genommen.</a:t>
            </a:r>
          </a:p>
          <a:p>
            <a:pPr algn="just" fontAlgn="ctr">
              <a:lnSpc>
                <a:spcPct val="120000"/>
              </a:lnSpc>
              <a:spcAft>
                <a:spcPts val="800"/>
              </a:spcAft>
            </a:pPr>
            <a:r>
              <a:rPr lang="de-AT" dirty="0">
                <a:latin typeface="Calibri" panose="020F0502020204030204" pitchFamily="34" charset="0"/>
                <a:ea typeface="Calibri" panose="020F0502020204030204" pitchFamily="34" charset="0"/>
                <a:cs typeface="Times New Roman" panose="02020603050405020304" pitchFamily="18" charset="0"/>
              </a:rPr>
              <a:t>„Zurückgelassen“ heißt „gelassen“, entlassen, aufgegeben, gecancelt – wie beim </a:t>
            </a:r>
            <a:r>
              <a:rPr lang="de-AT" dirty="0" err="1">
                <a:latin typeface="Calibri" panose="020F0502020204030204" pitchFamily="34" charset="0"/>
                <a:ea typeface="Calibri" panose="020F0502020204030204" pitchFamily="34" charset="0"/>
                <a:cs typeface="Times New Roman" panose="02020603050405020304" pitchFamily="18" charset="0"/>
              </a:rPr>
              <a:t>Bording</a:t>
            </a:r>
            <a:r>
              <a:rPr lang="de-AT" dirty="0">
                <a:latin typeface="Calibri" panose="020F0502020204030204" pitchFamily="34" charset="0"/>
                <a:ea typeface="Calibri" panose="020F0502020204030204" pitchFamily="34" charset="0"/>
                <a:cs typeface="Times New Roman" panose="02020603050405020304" pitchFamily="18" charset="0"/>
              </a:rPr>
              <a:t> am Flughafen: Du bist nicht auf der Liste eingetragen – kannst leider nicht mitfliegen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fik 7">
            <a:extLst>
              <a:ext uri="{FF2B5EF4-FFF2-40B4-BE49-F238E27FC236}">
                <a16:creationId xmlns:a16="http://schemas.microsoft.com/office/drawing/2014/main" id="{0F980304-40FE-4A2D-A058-9A04ED0316E7}"/>
              </a:ext>
            </a:extLst>
          </p:cNvPr>
          <p:cNvPicPr>
            <a:picLocks noChangeAspect="1"/>
          </p:cNvPicPr>
          <p:nvPr/>
        </p:nvPicPr>
        <p:blipFill rotWithShape="1">
          <a:blip r:embed="rId2">
            <a:extLst>
              <a:ext uri="{28A0092B-C50C-407E-A947-70E740481C1C}">
                <a14:useLocalDpi xmlns:a14="http://schemas.microsoft.com/office/drawing/2010/main" val="0"/>
              </a:ext>
            </a:extLst>
          </a:blip>
          <a:srcRect l="11421" t="19666" r="16861" b="2250"/>
          <a:stretch/>
        </p:blipFill>
        <p:spPr>
          <a:xfrm>
            <a:off x="508002" y="1854200"/>
            <a:ext cx="6639923" cy="4817627"/>
          </a:xfrm>
          <a:prstGeom prst="rect">
            <a:avLst/>
          </a:prstGeom>
        </p:spPr>
      </p:pic>
    </p:spTree>
    <p:extLst>
      <p:ext uri="{BB962C8B-B14F-4D97-AF65-F5344CB8AC3E}">
        <p14:creationId xmlns:p14="http://schemas.microsoft.com/office/powerpoint/2010/main" val="2646045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39F8B-4F29-AAB3-5EAC-A05121572C6B}"/>
              </a:ext>
            </a:extLst>
          </p:cNvPr>
          <p:cNvSpPr>
            <a:spLocks noGrp="1"/>
          </p:cNvSpPr>
          <p:nvPr>
            <p:ph type="title"/>
          </p:nvPr>
        </p:nvSpPr>
        <p:spPr/>
        <p:txBody>
          <a:bodyPr>
            <a:normAutofit fontScale="90000"/>
          </a:bodyPr>
          <a:lstStyle/>
          <a:p>
            <a:r>
              <a:rPr lang="de-AT" sz="4000" dirty="0">
                <a:solidFill>
                  <a:srgbClr val="000000"/>
                </a:solidFill>
                <a:effectLst/>
                <a:latin typeface="TimesNewRomanPSMT"/>
                <a:ea typeface="Calibri" panose="020F0502020204030204" pitchFamily="34" charset="0"/>
                <a:cs typeface="TimesNewRomanPSMT"/>
              </a:rPr>
              <a:t>Und von zwei Frauen, die an derselben Mühle mahlen, wird eine mitgenommen und eine zurückgelassen. </a:t>
            </a:r>
            <a:endParaRPr lang="de-DE" sz="8000" dirty="0"/>
          </a:p>
        </p:txBody>
      </p:sp>
      <p:pic>
        <p:nvPicPr>
          <p:cNvPr id="5" name="Inhaltsplatzhalter 4">
            <a:extLst>
              <a:ext uri="{FF2B5EF4-FFF2-40B4-BE49-F238E27FC236}">
                <a16:creationId xmlns:a16="http://schemas.microsoft.com/office/drawing/2014/main" id="{DB06952A-307F-9458-BF52-9049E81E8E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51025"/>
            <a:ext cx="5801784" cy="4351338"/>
          </a:xfrm>
        </p:spPr>
      </p:pic>
      <p:sp>
        <p:nvSpPr>
          <p:cNvPr id="6" name="Textfeld 5">
            <a:extLst>
              <a:ext uri="{FF2B5EF4-FFF2-40B4-BE49-F238E27FC236}">
                <a16:creationId xmlns:a16="http://schemas.microsoft.com/office/drawing/2014/main" id="{3649E425-FC00-54C8-3E52-C9BE2F1F8A6A}"/>
              </a:ext>
            </a:extLst>
          </p:cNvPr>
          <p:cNvSpPr txBox="1"/>
          <p:nvPr/>
        </p:nvSpPr>
        <p:spPr>
          <a:xfrm>
            <a:off x="7272867" y="1851025"/>
            <a:ext cx="4250265" cy="4516108"/>
          </a:xfrm>
          <a:prstGeom prst="rect">
            <a:avLst/>
          </a:prstGeom>
          <a:noFill/>
        </p:spPr>
        <p:txBody>
          <a:bodyPr wrap="square">
            <a:spAutoFit/>
          </a:bodyPr>
          <a:lstStyle/>
          <a:p>
            <a:pPr algn="just" fontAlgn="ctr">
              <a:lnSpc>
                <a:spcPct val="120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Getreide mit der Handmühle zu Mehl zu mahlen war Frauensache, eine musste den oberen Stein drehen, die andere ständig im Loch nachfüllen –  eine Stunde für   </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r>
              <a:rPr lang="de-AT" sz="1800" dirty="0">
                <a:effectLst/>
                <a:latin typeface="Calibri" panose="020F0502020204030204" pitchFamily="34" charset="0"/>
                <a:ea typeface="Calibri" panose="020F0502020204030204" pitchFamily="34" charset="0"/>
                <a:cs typeface="Times New Roman" panose="02020603050405020304" pitchFamily="18" charset="0"/>
              </a:rPr>
              <a:t>1 Kilogramm Mehl. Die eine erkundigte sich </a:t>
            </a:r>
            <a:r>
              <a:rPr lang="de-AT" dirty="0">
                <a:latin typeface="Calibri" panose="020F0502020204030204" pitchFamily="34" charset="0"/>
                <a:ea typeface="Calibri" panose="020F0502020204030204" pitchFamily="34" charset="0"/>
                <a:cs typeface="Times New Roman" panose="02020603050405020304" pitchFamily="18" charset="0"/>
              </a:rPr>
              <a:t>nach dem Befinden der Kollegin</a:t>
            </a:r>
            <a:r>
              <a:rPr lang="de-AT" sz="1800" dirty="0">
                <a:effectLst/>
                <a:latin typeface="Calibri" panose="020F0502020204030204" pitchFamily="34" charset="0"/>
                <a:ea typeface="Calibri" panose="020F0502020204030204" pitchFamily="34" charset="0"/>
                <a:cs typeface="Times New Roman" panose="02020603050405020304" pitchFamily="18" charset="0"/>
              </a:rPr>
              <a:t>, die </a:t>
            </a:r>
            <a:r>
              <a:rPr lang="de-AT" dirty="0">
                <a:latin typeface="Calibri" panose="020F0502020204030204" pitchFamily="34" charset="0"/>
                <a:ea typeface="Calibri" panose="020F0502020204030204" pitchFamily="34" charset="0"/>
                <a:cs typeface="Times New Roman" panose="02020603050405020304" pitchFamily="18" charset="0"/>
              </a:rPr>
              <a:t>andere war mürrisch.  Die eine, die mit dem wachen Bewusstsein </a:t>
            </a:r>
            <a:r>
              <a:rPr lang="de-AT" sz="1800" dirty="0">
                <a:effectLst/>
                <a:latin typeface="Calibri" panose="020F0502020204030204" pitchFamily="34" charset="0"/>
                <a:ea typeface="Calibri" panose="020F0502020204030204" pitchFamily="34" charset="0"/>
                <a:cs typeface="Times New Roman" panose="02020603050405020304" pitchFamily="18" charset="0"/>
              </a:rPr>
              <a:t> wird in Empfang genommen.</a:t>
            </a:r>
          </a:p>
          <a:p>
            <a:pPr algn="just" fontAlgn="ctr">
              <a:lnSpc>
                <a:spcPct val="120000"/>
              </a:lnSpc>
              <a:spcAft>
                <a:spcPts val="800"/>
              </a:spcAft>
            </a:pPr>
            <a:r>
              <a:rPr lang="de-AT" dirty="0">
                <a:latin typeface="Calibri" panose="020F0502020204030204" pitchFamily="34" charset="0"/>
                <a:ea typeface="Calibri" panose="020F0502020204030204" pitchFamily="34" charset="0"/>
                <a:cs typeface="Times New Roman" panose="02020603050405020304" pitchFamily="18" charset="0"/>
              </a:rPr>
              <a:t>Die andere wird gelassen, weil sie nicht auf der Liste derer steht, die „menschlich“ waren – sie war oberflächlich und nur auf sich bedacht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922994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900</Words>
  <Application>Microsoft Office PowerPoint</Application>
  <PresentationFormat>Breitbild</PresentationFormat>
  <Paragraphs>39</Paragraphs>
  <Slides>14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Calibri Light</vt:lpstr>
      <vt:lpstr>TimesNewRomanPSMT</vt:lpstr>
      <vt:lpstr>Office</vt:lpstr>
      <vt:lpstr>Wach bleiben!</vt:lpstr>
      <vt:lpstr>Denn wie es in den Tagen des Noach war, </vt:lpstr>
      <vt:lpstr>so wird die Ankunft  des Menschensohnes sein. </vt:lpstr>
      <vt:lpstr>Wie die Menschen  in jenen Tagen vor der Flut aßen und tranken, </vt:lpstr>
      <vt:lpstr>heirateten und sich heiraten ließen</vt:lpstr>
      <vt:lpstr>bis zu dem Tag,  an dem Noach in die Arche ging,  und nichts ahnten,  bis die Flut hereinbrach und alle wegraffte, </vt:lpstr>
      <vt:lpstr>so wird auch die Ankunft des Menschensohnes sein. </vt:lpstr>
      <vt:lpstr>Dann wird von zwei Männern, die auf dem Feld arbeiten, einer mitgenommen und einer zurückgelassen. </vt:lpstr>
      <vt:lpstr>Und von zwei Frauen, die an derselben Mühle mahlen, wird eine mitgenommen und eine zurückgelassen. </vt:lpstr>
      <vt:lpstr>Seid also wachsam! Denn ihr wisst nicht,  an welchem Tag euer Herr kommt. </vt:lpstr>
      <vt:lpstr>Bedenkt dies: Wenn der Herr des Hauses wüsste, in welcher Stunde in der Nacht der Dieb kommt, </vt:lpstr>
      <vt:lpstr>würde er wach bleiben und nicht zulassen,  dass man in sein Haus einbricht.</vt:lpstr>
      <vt:lpstr>Darum haltet auch ihr euch bereit! </vt:lpstr>
      <vt:lpstr>Denn der Menschensohn kommt zu einer Stunde, in der ihr es nicht erwartet.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Wach bleiben!</dc:title>
  <dc:creator>Martin Zellinger</dc:creator>
  <cp:lastModifiedBy>Martin Zellinger</cp:lastModifiedBy>
  <cp:revision>1</cp:revision>
  <dcterms:created xsi:type="dcterms:W3CDTF">2025-11-25T14:18:38Z</dcterms:created>
  <dcterms:modified xsi:type="dcterms:W3CDTF">2025-11-25T17:44:08Z</dcterms:modified>
</cp:coreProperties>
</file>